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26E3801-1CC1-4939-A341-D03CC10269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181179F-8DD3-496C-BCD7-B6E293AC988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97A5604-6FF3-4CC0-A94B-44D7BCE17E3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A8203C7-A4D6-4197-99EE-3199A2BABA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DB4517D-B729-4C57-A53F-873AA8745F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CC2935B-B064-4C85-B430-D4A09669F00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CAD0E52-16E5-44D1-8BED-7467032709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C0763E-E29B-4527-B5FB-ED429C62ABF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69AD4FA-398B-4152-8F08-1E7D99EFA6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08387E0-855A-4214-BBE8-A7B99BBCCC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0D213DE-D12C-4DD0-A5AB-68DF4012A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488A693-4714-4B4C-B1CF-A25DCD0FFEF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61446A2-2854-42AD-B864-49CC072B0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308A5-5F38-45A6-996B-3FBC523346B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D4ED48-ED2E-4CD5-94AC-0DE70ECBB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CDF202-E44E-4AF4-91F7-A4CA80E80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F78F1-C5E0-497A-98ED-A1E225262D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270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74DA1D8-CF3F-4ADD-9339-E29A2737E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9FE3F-4985-49EA-8BB7-17A735E4D2E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24E7E0D-9014-4E28-9E1A-12F7D5514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C2A7C34-FAFD-40DA-9321-852117E2C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6FA6E3-DB25-4ADB-B32A-C8BB8999D7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0796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9BB90D5-702D-4504-8D8A-100EE4B79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6FCEC-AFB0-43B8-8AE2-307C02D39F3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1DB3B91-4151-4CAD-889A-5F9ECD4C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680D528-4B4D-48A8-B90D-25C7DD035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D1330-DEF5-4493-92E3-AA98426901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9997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DC82F55-CF81-4EA2-AA42-894F13E1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D181F-E556-4F65-8358-18034A253B1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81ED67-FBD9-4C17-97AA-F648A01E0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A3CB172-C71A-4904-8A55-D188C1EB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AC1E1-DE76-43C5-A513-B0BA012FC2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77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F085DC2-A67A-4C3C-98A8-B7B14F6D0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F23AA-B799-4E34-B53B-FEA6D71FD0B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9BFF745-61BA-453C-ABA1-60F30C9B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1C498D-0E5A-4793-BE05-3969EF23C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30FA1-4833-4481-B8BA-93D3D83944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6186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5EDB59A-517B-42F2-B633-2253BC946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C2FAC-FE6E-4992-BF56-069269B4AF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7B0275F-D330-4347-9FEC-0020641A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1780418-7EC9-401D-AE8F-FEC09585E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020D26-96D6-4614-AF98-2B138D9F86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421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1FC3170-84ED-46F1-A2EC-BF95F2371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2449D-36F5-48C8-8622-AF8633D488A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4F24E80-AA40-44BE-820D-8BB0768FE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7CE69D3-1AB2-485D-8D65-78578070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C0DA5-EF47-40B0-B26E-D4B548AA52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6400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CEAE7BA-3DDE-4B35-BA07-462FAD0A4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19EED-6480-438D-8A01-C87258C787B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35878AA-F73E-441C-9EC2-ED444608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71960FB-7789-41C1-9DED-34DB9146E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F0038-41F2-47EA-9103-6CDD7E223C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755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994170E-E5F8-44F5-895B-DD0E95ED7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96E5-D35A-4085-9FB4-EF6CDEEBF0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9E5F850-3752-48D6-A8BD-35AB8D58A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5FFE85E-8A4C-439B-869B-98D97EBC6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A438A-13CB-42AF-8025-931A140547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444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12E1C28-D65E-467C-A062-9A58C1474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97429-657C-4ABB-842D-029FD54707D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F5D868F-F310-4668-98D3-4D463EC0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7A79811-F957-4BD1-BAF7-940228C9F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575EB-ABF5-476D-9E4C-1028FBB63C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9763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63A7C20-F0C0-464C-914E-050DAEF5F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3DDC0-6912-45B1-937D-897A0EFD544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54635F0-D6AF-4B9C-B173-988067ABE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A199EC1-42E0-4C44-B001-631124E8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FA3A0-E9CB-4D80-BC98-2009E303D9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661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39E608E-22E8-4405-802A-783014225D4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FF2DF0F-E7B5-49B6-B07F-19F5A2AE32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38DDFF-51F7-437E-A8B2-5EE88C529C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4190A57-BFF3-45D7-AB36-2E3F95A1C73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B4A141-3D8B-47FE-97B9-8912E293C9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177864F-27B6-4B7F-95B7-F28E9FE1D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98C9517-5594-41D1-9B66-BE56949485B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4067B09-509D-492D-B162-498902242C6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A85C8AD-81B8-4D40-B6D7-C450DB25D868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350433EF-1B30-4853-9343-A633E9B91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87E9F8A4-555F-4652-A07E-1E4D26FC972B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B3AE7FD3-ED3C-4A7A-A757-07A1D92C021D}"/>
              </a:ext>
            </a:extLst>
          </p:cNvPr>
          <p:cNvSpPr/>
          <p:nvPr/>
        </p:nvSpPr>
        <p:spPr>
          <a:xfrm>
            <a:off x="2332038" y="1800225"/>
            <a:ext cx="1908175" cy="78740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・ここに入力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109" name="山形 108">
            <a:extLst>
              <a:ext uri="{FF2B5EF4-FFF2-40B4-BE49-F238E27FC236}">
                <a16:creationId xmlns:a16="http://schemas.microsoft.com/office/drawing/2014/main" id="{462876FB-5D1D-4439-B049-931292ACB0ED}"/>
              </a:ext>
            </a:extLst>
          </p:cNvPr>
          <p:cNvSpPr/>
          <p:nvPr/>
        </p:nvSpPr>
        <p:spPr>
          <a:xfrm>
            <a:off x="3887788" y="1800225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2" name="山形 111">
            <a:extLst>
              <a:ext uri="{FF2B5EF4-FFF2-40B4-BE49-F238E27FC236}">
                <a16:creationId xmlns:a16="http://schemas.microsoft.com/office/drawing/2014/main" id="{2A300297-F24C-4258-998B-CD1F49DF4FC3}"/>
              </a:ext>
            </a:extLst>
          </p:cNvPr>
          <p:cNvSpPr/>
          <p:nvPr/>
        </p:nvSpPr>
        <p:spPr>
          <a:xfrm>
            <a:off x="5443538" y="1800225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3" name="山形 112">
            <a:extLst>
              <a:ext uri="{FF2B5EF4-FFF2-40B4-BE49-F238E27FC236}">
                <a16:creationId xmlns:a16="http://schemas.microsoft.com/office/drawing/2014/main" id="{CD81021B-6E4B-444B-A377-5DF11129E4E4}"/>
              </a:ext>
            </a:extLst>
          </p:cNvPr>
          <p:cNvSpPr/>
          <p:nvPr/>
        </p:nvSpPr>
        <p:spPr>
          <a:xfrm>
            <a:off x="6999288" y="1800225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C2489FCA-D6DD-41C4-873B-6C2B43056B0B}"/>
              </a:ext>
            </a:extLst>
          </p:cNvPr>
          <p:cNvSpPr/>
          <p:nvPr/>
        </p:nvSpPr>
        <p:spPr>
          <a:xfrm>
            <a:off x="2332038" y="2624138"/>
            <a:ext cx="1908175" cy="78740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22D439F7-BD0F-4FEB-81D7-0EF1BF4A7076}"/>
              </a:ext>
            </a:extLst>
          </p:cNvPr>
          <p:cNvSpPr/>
          <p:nvPr/>
        </p:nvSpPr>
        <p:spPr>
          <a:xfrm>
            <a:off x="3887788" y="2624138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A21CE69D-12C0-4F7C-AA2F-66355C8C9569}"/>
              </a:ext>
            </a:extLst>
          </p:cNvPr>
          <p:cNvSpPr/>
          <p:nvPr/>
        </p:nvSpPr>
        <p:spPr>
          <a:xfrm>
            <a:off x="5443538" y="2624138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24953130-CA7B-4310-A8F6-11F80F8FFF75}"/>
              </a:ext>
            </a:extLst>
          </p:cNvPr>
          <p:cNvSpPr/>
          <p:nvPr/>
        </p:nvSpPr>
        <p:spPr>
          <a:xfrm>
            <a:off x="6999288" y="2624138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0" name="ホームベース 119">
            <a:extLst>
              <a:ext uri="{FF2B5EF4-FFF2-40B4-BE49-F238E27FC236}">
                <a16:creationId xmlns:a16="http://schemas.microsoft.com/office/drawing/2014/main" id="{1D343569-4A8B-47A4-A63F-A8F897CB58CF}"/>
              </a:ext>
            </a:extLst>
          </p:cNvPr>
          <p:cNvSpPr/>
          <p:nvPr/>
        </p:nvSpPr>
        <p:spPr>
          <a:xfrm>
            <a:off x="2332038" y="3454400"/>
            <a:ext cx="1908175" cy="78740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1" name="山形 120">
            <a:extLst>
              <a:ext uri="{FF2B5EF4-FFF2-40B4-BE49-F238E27FC236}">
                <a16:creationId xmlns:a16="http://schemas.microsoft.com/office/drawing/2014/main" id="{CB21FB81-DB84-4F58-9DAB-F8C08690EC34}"/>
              </a:ext>
            </a:extLst>
          </p:cNvPr>
          <p:cNvSpPr/>
          <p:nvPr/>
        </p:nvSpPr>
        <p:spPr>
          <a:xfrm>
            <a:off x="3887788" y="3454400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2" name="山形 121">
            <a:extLst>
              <a:ext uri="{FF2B5EF4-FFF2-40B4-BE49-F238E27FC236}">
                <a16:creationId xmlns:a16="http://schemas.microsoft.com/office/drawing/2014/main" id="{1F8C7AF2-20EA-48DB-9FE8-2973EAA5047C}"/>
              </a:ext>
            </a:extLst>
          </p:cNvPr>
          <p:cNvSpPr/>
          <p:nvPr/>
        </p:nvSpPr>
        <p:spPr>
          <a:xfrm>
            <a:off x="5443538" y="3454400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3" name="山形 122">
            <a:extLst>
              <a:ext uri="{FF2B5EF4-FFF2-40B4-BE49-F238E27FC236}">
                <a16:creationId xmlns:a16="http://schemas.microsoft.com/office/drawing/2014/main" id="{B347E881-33D2-4CA4-AE0B-4CA17BC6EA86}"/>
              </a:ext>
            </a:extLst>
          </p:cNvPr>
          <p:cNvSpPr/>
          <p:nvPr/>
        </p:nvSpPr>
        <p:spPr>
          <a:xfrm>
            <a:off x="6999288" y="3454400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4" name="ホームベース 123">
            <a:extLst>
              <a:ext uri="{FF2B5EF4-FFF2-40B4-BE49-F238E27FC236}">
                <a16:creationId xmlns:a16="http://schemas.microsoft.com/office/drawing/2014/main" id="{5A363F07-1D7F-49FA-A04E-7A623BE13AC6}"/>
              </a:ext>
            </a:extLst>
          </p:cNvPr>
          <p:cNvSpPr/>
          <p:nvPr/>
        </p:nvSpPr>
        <p:spPr>
          <a:xfrm>
            <a:off x="2332038" y="4284663"/>
            <a:ext cx="1908175" cy="787400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5" name="山形 124">
            <a:extLst>
              <a:ext uri="{FF2B5EF4-FFF2-40B4-BE49-F238E27FC236}">
                <a16:creationId xmlns:a16="http://schemas.microsoft.com/office/drawing/2014/main" id="{6F928791-85A2-4631-9C44-E6C6338C730A}"/>
              </a:ext>
            </a:extLst>
          </p:cNvPr>
          <p:cNvSpPr/>
          <p:nvPr/>
        </p:nvSpPr>
        <p:spPr>
          <a:xfrm>
            <a:off x="3887788" y="4284663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8" name="山形 127">
            <a:extLst>
              <a:ext uri="{FF2B5EF4-FFF2-40B4-BE49-F238E27FC236}">
                <a16:creationId xmlns:a16="http://schemas.microsoft.com/office/drawing/2014/main" id="{CEA52A6F-BFDE-4FCF-8281-98A4A94A1B03}"/>
              </a:ext>
            </a:extLst>
          </p:cNvPr>
          <p:cNvSpPr/>
          <p:nvPr/>
        </p:nvSpPr>
        <p:spPr>
          <a:xfrm>
            <a:off x="5443538" y="4284663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9" name="山形 128">
            <a:extLst>
              <a:ext uri="{FF2B5EF4-FFF2-40B4-BE49-F238E27FC236}">
                <a16:creationId xmlns:a16="http://schemas.microsoft.com/office/drawing/2014/main" id="{23FB54AD-5C2E-404F-91DC-122581A589F8}"/>
              </a:ext>
            </a:extLst>
          </p:cNvPr>
          <p:cNvSpPr/>
          <p:nvPr/>
        </p:nvSpPr>
        <p:spPr>
          <a:xfrm>
            <a:off x="6999288" y="4284663"/>
            <a:ext cx="1908175" cy="7874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32088DC6-F2B9-4FC5-B744-815512584625}"/>
              </a:ext>
            </a:extLst>
          </p:cNvPr>
          <p:cNvSpPr/>
          <p:nvPr/>
        </p:nvSpPr>
        <p:spPr>
          <a:xfrm>
            <a:off x="414338" y="1800225"/>
            <a:ext cx="1844675" cy="787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A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D8C94DEB-FAAA-433C-833A-D5D71D78B651}"/>
              </a:ext>
            </a:extLst>
          </p:cNvPr>
          <p:cNvSpPr/>
          <p:nvPr/>
        </p:nvSpPr>
        <p:spPr>
          <a:xfrm>
            <a:off x="415925" y="2624138"/>
            <a:ext cx="1843088" cy="787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B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2CC7C8E1-7768-49AA-A4D4-7F7D1728E532}"/>
              </a:ext>
            </a:extLst>
          </p:cNvPr>
          <p:cNvSpPr/>
          <p:nvPr/>
        </p:nvSpPr>
        <p:spPr>
          <a:xfrm>
            <a:off x="415925" y="3454400"/>
            <a:ext cx="1843088" cy="787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C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604C02EB-124D-4535-A687-6CC43A01D480}"/>
              </a:ext>
            </a:extLst>
          </p:cNvPr>
          <p:cNvSpPr/>
          <p:nvPr/>
        </p:nvSpPr>
        <p:spPr>
          <a:xfrm>
            <a:off x="415925" y="4284663"/>
            <a:ext cx="1843088" cy="787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D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BBDE801B-DFBD-4BB4-B051-A2D7F4D34A13}"/>
              </a:ext>
            </a:extLst>
          </p:cNvPr>
          <p:cNvSpPr/>
          <p:nvPr/>
        </p:nvSpPr>
        <p:spPr>
          <a:xfrm>
            <a:off x="414338" y="927100"/>
            <a:ext cx="1844675" cy="788988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チーム名</a:t>
            </a:r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8B676990-2574-4BFD-95A5-06044AED9A89}"/>
              </a:ext>
            </a:extLst>
          </p:cNvPr>
          <p:cNvSpPr/>
          <p:nvPr/>
        </p:nvSpPr>
        <p:spPr>
          <a:xfrm>
            <a:off x="2332038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</a:p>
        </p:txBody>
      </p:sp>
      <p:sp>
        <p:nvSpPr>
          <p:cNvPr id="137" name="正方形/長方形 136">
            <a:extLst>
              <a:ext uri="{FF2B5EF4-FFF2-40B4-BE49-F238E27FC236}">
                <a16:creationId xmlns:a16="http://schemas.microsoft.com/office/drawing/2014/main" id="{AFF57689-D8CE-493E-A82D-D4A40AEE6301}"/>
              </a:ext>
            </a:extLst>
          </p:cNvPr>
          <p:cNvSpPr/>
          <p:nvPr/>
        </p:nvSpPr>
        <p:spPr>
          <a:xfrm>
            <a:off x="3887788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2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  <p:sp>
        <p:nvSpPr>
          <p:cNvPr id="138" name="正方形/長方形 137">
            <a:extLst>
              <a:ext uri="{FF2B5EF4-FFF2-40B4-BE49-F238E27FC236}">
                <a16:creationId xmlns:a16="http://schemas.microsoft.com/office/drawing/2014/main" id="{C1954B47-E33A-4ACB-9DB9-1D7633711843}"/>
              </a:ext>
            </a:extLst>
          </p:cNvPr>
          <p:cNvSpPr/>
          <p:nvPr/>
        </p:nvSpPr>
        <p:spPr>
          <a:xfrm>
            <a:off x="5434013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3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  <p:sp>
        <p:nvSpPr>
          <p:cNvPr id="139" name="正方形/長方形 138">
            <a:extLst>
              <a:ext uri="{FF2B5EF4-FFF2-40B4-BE49-F238E27FC236}">
                <a16:creationId xmlns:a16="http://schemas.microsoft.com/office/drawing/2014/main" id="{69415DA5-EFCB-4653-8737-0EC9F2A2A006}"/>
              </a:ext>
            </a:extLst>
          </p:cNvPr>
          <p:cNvSpPr/>
          <p:nvPr/>
        </p:nvSpPr>
        <p:spPr>
          <a:xfrm>
            <a:off x="6988175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4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27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12</cp:revision>
  <dcterms:created xsi:type="dcterms:W3CDTF">2009-02-20T09:16:29Z</dcterms:created>
  <dcterms:modified xsi:type="dcterms:W3CDTF">2021-08-07T14:53:47Z</dcterms:modified>
</cp:coreProperties>
</file>