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7D0494E-2D8D-484C-9C82-19902A2F44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E665822-196B-43AA-BF6A-E5919269875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EC2C783-BA80-455D-9D37-66BBC3A58C0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64BD3AA-B85D-49F9-9C5F-A75B24AE81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B225C63-E1E5-41ED-A128-B213DB7F4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FE89708-9D6B-465E-A590-E048EE60A68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CD4947A-E266-4CA9-87A2-05E0E103B0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F5518D1-5072-42D1-8AAE-39D3802619D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1D866D3-CE32-458F-BF66-C9671503FA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2E25B4F-B06E-4CEC-8802-29FE471EEE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5DE0EBB-D291-4FF3-8A3B-C395AE86C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B1A897E-C9AE-47D3-A946-B8A5093C972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236988-56B2-4268-8C09-C108EF33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7B7DE-7244-4E35-B9B8-1BA4DCE06A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2BDEE3-0BDE-4C15-9A97-EFF48246A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DCA894-00C3-4783-B779-FFEDADC1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D745-A2AC-48C3-838D-759F524B26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528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462F48E-B71A-4FB3-9F82-267CEFCA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6FC7-42FF-4DC9-B9B7-650D021D55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2FFD5E1-8B0F-495E-986E-3951028C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003A35-33C2-46B4-ADE2-EC41DCFA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B7E6AE-F97F-4926-861A-CE61F49A25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913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84126FA-2672-493C-979B-26FBFAE5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9190-9F2E-4F98-AE66-831D6A89BD8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376FD4-405F-4BCC-9B82-67AAD5E8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504CE1-0177-4CFA-A3AA-B2577A60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9618F-7444-4CBF-9C4F-E56BE23602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155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F8C853-0108-4426-B969-635BF397C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917AD-5B94-4AFC-BD43-A3AAC3500F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2FB9CF-5592-46BA-B3C8-C7B9BBAA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F0C157F-1543-479D-9CE8-5FBA878E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7349F-B915-44D7-97AD-2180198F5F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828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D3A9391-E786-4321-BB3D-6003F3F5A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9EC3A-9435-45C6-A877-36385454376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39AEED5-8115-4688-97B7-0690667E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0B93A91-2D4F-4935-A139-89918B14C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BE66C-39CE-4BA3-B3A2-D25B3B5B95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53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D57B05-87F9-4517-AB05-6D466A646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AA79C-52B3-4EF7-8D06-0CA8D9D168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5C86B29-FF1B-4763-B6A3-3D77D52F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97A676A-4FB1-4CAB-8DF2-070AB4187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3FA95-38B1-4410-A3E0-422A8464E5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451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7ADB528-1978-4C84-98B9-0D25E255B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57D5-BB50-44E2-95F3-355C2AE56E6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086BB63-D245-4357-B429-3D68AA95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0229A88-0444-43CA-9C16-6D741113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48699-8C9D-46F8-B1F1-DC7C108FEC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604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95E75A3-BA74-42F5-9EC6-918D6DBBB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9B113-58FB-41D9-AD07-8640E4B107B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DAC9953-4F58-4735-83FD-D77BD195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2F645A6-A24C-49F3-9259-75EAF98B2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19777-4BF7-42C9-9B36-0EAA9A5E4D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192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0FAA3B9-605A-4494-870D-A657392E5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88684-4CC0-46EB-9D54-8F0EF594DC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A81FCCA-C7A8-4E88-BF05-78B38AB9F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AE1E844-BE5D-44DD-826D-AC017A70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20C2B-611A-48EA-B010-315ADA9E22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816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B774D67-68AD-4BA0-A293-31B44F10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38EF9-542A-4F4C-8E02-920901D8D8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C60225-E9FA-4E3A-B1FE-C521747B0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3035C29-35A7-4DA2-9B1F-5BB9B41F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AD725-092E-4DEB-A1D7-D53A322327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042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07C87DB-46A8-49E9-9188-D709BE6E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4C570-A5B9-4379-8104-3EB332BC1A4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76A276C-593A-4A8F-BDB4-D53E8577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095EF88-39FF-4788-BB7A-617A5809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66511-96CA-4A93-A891-A7ADE35672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447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0A81C8D-7082-4848-8566-9969CFBE6C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89792DD-7263-4D6E-B792-312869C770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6C57DA-C326-4514-8458-EED856807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9153F53-9B11-464C-99EF-9422D79435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2D6925-093D-4963-9C99-857B91608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B0EEBA-1577-417E-8428-55AEBAAA33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9B5BFF8-D3E3-4836-A8DF-AC104C79F1C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662815A-F3AF-460D-ABC5-F1F274DBF5E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8CB56647-5F9B-440B-B4E2-05B75A297BE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D5FB243C-AB04-4896-BB51-4459A3261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293B63D1-D5F3-4781-9206-83BFD20A5B34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24F7C0C0-DF82-4343-B033-CB00A263BAFE}"/>
              </a:ext>
            </a:extLst>
          </p:cNvPr>
          <p:cNvSpPr/>
          <p:nvPr/>
        </p:nvSpPr>
        <p:spPr>
          <a:xfrm>
            <a:off x="2332038" y="1800225"/>
            <a:ext cx="1908175" cy="7874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・ここに入力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09" name="山形 108">
            <a:extLst>
              <a:ext uri="{FF2B5EF4-FFF2-40B4-BE49-F238E27FC236}">
                <a16:creationId xmlns:a16="http://schemas.microsoft.com/office/drawing/2014/main" id="{E7502AF8-3C18-4EA7-9DF4-68793E948767}"/>
              </a:ext>
            </a:extLst>
          </p:cNvPr>
          <p:cNvSpPr/>
          <p:nvPr/>
        </p:nvSpPr>
        <p:spPr>
          <a:xfrm>
            <a:off x="3887788" y="1800225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" name="山形 111">
            <a:extLst>
              <a:ext uri="{FF2B5EF4-FFF2-40B4-BE49-F238E27FC236}">
                <a16:creationId xmlns:a16="http://schemas.microsoft.com/office/drawing/2014/main" id="{28D26F41-8FE5-4184-B0DD-A2F1FA67F54C}"/>
              </a:ext>
            </a:extLst>
          </p:cNvPr>
          <p:cNvSpPr/>
          <p:nvPr/>
        </p:nvSpPr>
        <p:spPr>
          <a:xfrm>
            <a:off x="5443538" y="1800225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3" name="山形 112">
            <a:extLst>
              <a:ext uri="{FF2B5EF4-FFF2-40B4-BE49-F238E27FC236}">
                <a16:creationId xmlns:a16="http://schemas.microsoft.com/office/drawing/2014/main" id="{E4CADF80-7D1D-4E2F-AFF2-AAD203EB8A42}"/>
              </a:ext>
            </a:extLst>
          </p:cNvPr>
          <p:cNvSpPr/>
          <p:nvPr/>
        </p:nvSpPr>
        <p:spPr>
          <a:xfrm>
            <a:off x="6999288" y="1800225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839EE009-E887-4B84-8EFF-3E0F49053BCD}"/>
              </a:ext>
            </a:extLst>
          </p:cNvPr>
          <p:cNvSpPr/>
          <p:nvPr/>
        </p:nvSpPr>
        <p:spPr>
          <a:xfrm>
            <a:off x="2332038" y="2624138"/>
            <a:ext cx="1908175" cy="7874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481AC6A6-D8E9-43F7-BB82-03A1B4ADB20D}"/>
              </a:ext>
            </a:extLst>
          </p:cNvPr>
          <p:cNvSpPr/>
          <p:nvPr/>
        </p:nvSpPr>
        <p:spPr>
          <a:xfrm>
            <a:off x="3887788" y="2624138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B8F251AA-2606-4DC5-BF88-77D89F2D19A4}"/>
              </a:ext>
            </a:extLst>
          </p:cNvPr>
          <p:cNvSpPr/>
          <p:nvPr/>
        </p:nvSpPr>
        <p:spPr>
          <a:xfrm>
            <a:off x="5443538" y="2624138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03F5D104-7A27-4B33-861D-36D714852308}"/>
              </a:ext>
            </a:extLst>
          </p:cNvPr>
          <p:cNvSpPr/>
          <p:nvPr/>
        </p:nvSpPr>
        <p:spPr>
          <a:xfrm>
            <a:off x="6999288" y="2624138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0" name="ホームベース 119">
            <a:extLst>
              <a:ext uri="{FF2B5EF4-FFF2-40B4-BE49-F238E27FC236}">
                <a16:creationId xmlns:a16="http://schemas.microsoft.com/office/drawing/2014/main" id="{554260AD-2399-4E83-A380-57EC5880095C}"/>
              </a:ext>
            </a:extLst>
          </p:cNvPr>
          <p:cNvSpPr/>
          <p:nvPr/>
        </p:nvSpPr>
        <p:spPr>
          <a:xfrm>
            <a:off x="2332038" y="3454400"/>
            <a:ext cx="1908175" cy="7874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1" name="山形 120">
            <a:extLst>
              <a:ext uri="{FF2B5EF4-FFF2-40B4-BE49-F238E27FC236}">
                <a16:creationId xmlns:a16="http://schemas.microsoft.com/office/drawing/2014/main" id="{274FEF77-7098-4562-AB21-FB137C9D3FD7}"/>
              </a:ext>
            </a:extLst>
          </p:cNvPr>
          <p:cNvSpPr/>
          <p:nvPr/>
        </p:nvSpPr>
        <p:spPr>
          <a:xfrm>
            <a:off x="3887788" y="3454400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2" name="山形 121">
            <a:extLst>
              <a:ext uri="{FF2B5EF4-FFF2-40B4-BE49-F238E27FC236}">
                <a16:creationId xmlns:a16="http://schemas.microsoft.com/office/drawing/2014/main" id="{ECB2281E-6A34-44E9-887D-86F72C316278}"/>
              </a:ext>
            </a:extLst>
          </p:cNvPr>
          <p:cNvSpPr/>
          <p:nvPr/>
        </p:nvSpPr>
        <p:spPr>
          <a:xfrm>
            <a:off x="5443538" y="3454400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3" name="山形 122">
            <a:extLst>
              <a:ext uri="{FF2B5EF4-FFF2-40B4-BE49-F238E27FC236}">
                <a16:creationId xmlns:a16="http://schemas.microsoft.com/office/drawing/2014/main" id="{D0719495-57D5-4B05-9D01-EC2469BE7659}"/>
              </a:ext>
            </a:extLst>
          </p:cNvPr>
          <p:cNvSpPr/>
          <p:nvPr/>
        </p:nvSpPr>
        <p:spPr>
          <a:xfrm>
            <a:off x="6999288" y="3454400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4" name="ホームベース 123">
            <a:extLst>
              <a:ext uri="{FF2B5EF4-FFF2-40B4-BE49-F238E27FC236}">
                <a16:creationId xmlns:a16="http://schemas.microsoft.com/office/drawing/2014/main" id="{B0685736-F457-4445-879B-9D1A5912A8AC}"/>
              </a:ext>
            </a:extLst>
          </p:cNvPr>
          <p:cNvSpPr/>
          <p:nvPr/>
        </p:nvSpPr>
        <p:spPr>
          <a:xfrm>
            <a:off x="2332038" y="4284663"/>
            <a:ext cx="1908175" cy="78740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5" name="山形 124">
            <a:extLst>
              <a:ext uri="{FF2B5EF4-FFF2-40B4-BE49-F238E27FC236}">
                <a16:creationId xmlns:a16="http://schemas.microsoft.com/office/drawing/2014/main" id="{A366D7D0-BAF2-4E96-B5A9-6F88105F6659}"/>
              </a:ext>
            </a:extLst>
          </p:cNvPr>
          <p:cNvSpPr/>
          <p:nvPr/>
        </p:nvSpPr>
        <p:spPr>
          <a:xfrm>
            <a:off x="3887788" y="4284663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8" name="山形 127">
            <a:extLst>
              <a:ext uri="{FF2B5EF4-FFF2-40B4-BE49-F238E27FC236}">
                <a16:creationId xmlns:a16="http://schemas.microsoft.com/office/drawing/2014/main" id="{63C94F14-28A4-4C6E-BC51-B45FC466A9D3}"/>
              </a:ext>
            </a:extLst>
          </p:cNvPr>
          <p:cNvSpPr/>
          <p:nvPr/>
        </p:nvSpPr>
        <p:spPr>
          <a:xfrm>
            <a:off x="5443538" y="4284663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9" name="山形 128">
            <a:extLst>
              <a:ext uri="{FF2B5EF4-FFF2-40B4-BE49-F238E27FC236}">
                <a16:creationId xmlns:a16="http://schemas.microsoft.com/office/drawing/2014/main" id="{80005693-8CB0-4581-819F-B3916FB8EA86}"/>
              </a:ext>
            </a:extLst>
          </p:cNvPr>
          <p:cNvSpPr/>
          <p:nvPr/>
        </p:nvSpPr>
        <p:spPr>
          <a:xfrm>
            <a:off x="6999288" y="4284663"/>
            <a:ext cx="1908175" cy="78740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9E3C240-2CC2-4BF9-9422-A182C6FDDD2C}"/>
              </a:ext>
            </a:extLst>
          </p:cNvPr>
          <p:cNvSpPr/>
          <p:nvPr/>
        </p:nvSpPr>
        <p:spPr>
          <a:xfrm>
            <a:off x="414338" y="1800225"/>
            <a:ext cx="1844675" cy="78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1163FC89-1F19-4B8D-9950-D52D6D587A9E}"/>
              </a:ext>
            </a:extLst>
          </p:cNvPr>
          <p:cNvSpPr/>
          <p:nvPr/>
        </p:nvSpPr>
        <p:spPr>
          <a:xfrm>
            <a:off x="415925" y="2624138"/>
            <a:ext cx="1843088" cy="78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B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1B834F4E-46CC-45CF-A769-B506F7D39712}"/>
              </a:ext>
            </a:extLst>
          </p:cNvPr>
          <p:cNvSpPr/>
          <p:nvPr/>
        </p:nvSpPr>
        <p:spPr>
          <a:xfrm>
            <a:off x="415925" y="3454400"/>
            <a:ext cx="1843088" cy="78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C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6CB39F0A-C047-454B-BCBD-012BF11CD59C}"/>
              </a:ext>
            </a:extLst>
          </p:cNvPr>
          <p:cNvSpPr/>
          <p:nvPr/>
        </p:nvSpPr>
        <p:spPr>
          <a:xfrm>
            <a:off x="415925" y="4284663"/>
            <a:ext cx="1843088" cy="78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D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1397E28-A98C-4762-836D-E9B388597E2F}"/>
              </a:ext>
            </a:extLst>
          </p:cNvPr>
          <p:cNvSpPr/>
          <p:nvPr/>
        </p:nvSpPr>
        <p:spPr>
          <a:xfrm>
            <a:off x="414338" y="927100"/>
            <a:ext cx="1844675" cy="788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チーム名</a:t>
            </a: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4B405EC9-AD8D-4263-9ABA-E29CD726192A}"/>
              </a:ext>
            </a:extLst>
          </p:cNvPr>
          <p:cNvSpPr/>
          <p:nvPr/>
        </p:nvSpPr>
        <p:spPr>
          <a:xfrm>
            <a:off x="233203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810DC010-DD95-4893-9357-6C0F40882795}"/>
              </a:ext>
            </a:extLst>
          </p:cNvPr>
          <p:cNvSpPr/>
          <p:nvPr/>
        </p:nvSpPr>
        <p:spPr>
          <a:xfrm>
            <a:off x="388778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2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7FC9D61D-F896-421E-B86F-336490DD4329}"/>
              </a:ext>
            </a:extLst>
          </p:cNvPr>
          <p:cNvSpPr/>
          <p:nvPr/>
        </p:nvSpPr>
        <p:spPr>
          <a:xfrm>
            <a:off x="5434013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3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49B07435-5AF0-4FFA-9F7E-F204C1FC71EB}"/>
              </a:ext>
            </a:extLst>
          </p:cNvPr>
          <p:cNvSpPr/>
          <p:nvPr/>
        </p:nvSpPr>
        <p:spPr>
          <a:xfrm>
            <a:off x="6988175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4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27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2021-08-07T14:53:17Z</dcterms:modified>
</cp:coreProperties>
</file>