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70BE0A0-D532-42E2-A95F-4095590663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63F5D64-98EA-413F-AC46-E76ECA8C2DE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9FE2F06-0777-4B68-90BD-874F244721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2BCF82B-2B60-4487-9858-27E421A7C9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5EFDEDB-B907-49E3-84B1-AA18113DE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F14F9D6-C318-4A87-9BFB-708E7DC6E4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7EAABF4-810F-4056-B6DC-320D62EDA3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8DBC1C2-09FF-410F-869B-A7790D31EBC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39DC63A-AFD0-4D38-ADCD-4121410468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EA5B314-E543-491A-9EE9-4EE92E450E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F94BA99-675B-49FF-906E-AB828E2123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82BE219-7FB4-4208-886D-30C7E2F5A54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CE29F3B-892B-4C78-B5E7-A28752273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15468-6C98-44CC-AC45-E3B2609844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DCC5384-F57A-4A38-A29B-6F54D698B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89787B-BE3D-4E75-B4CA-08A20C395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CD2F5-8F6D-44F0-9C56-C4DED0498B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05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076BA61-74F7-4E54-9D6C-DD2EC51D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58AB1-EBE7-45A1-B5EE-BF6FD820680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ABE93D-CCA1-44D9-8A05-34FB5DD0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6C0E716-D935-4FB6-A90B-2604C7F4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77F96-F24C-41D4-BB88-172FD616E9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713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57A679A-D1A7-4BF0-8852-2E2630850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67F4-1B63-4FFF-A84A-D18E99137E5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FB9196F-9E3B-478B-8E58-2B2C74E50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8285D0D-3F1F-428A-A9F3-8B9A49CBB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54252-6FFA-4FE5-876E-3269C74C60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976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5C8F876-028E-410C-A525-8DA2D98A5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3B816-3DFF-49BF-AF7E-6292211000E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7644AF-8418-45FB-9EE8-7236243D4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6D65A9-DC04-40E3-B4A1-B4D360218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A75CC-3F30-44E9-B35D-F4E85F07CF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02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483C91-3665-4ED4-858A-597A7FCD6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CFBAD-E3BB-4386-AF22-DCDB20FF31A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5798DD4-55FB-423D-B583-20D669585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BBA329-8FD0-4CD3-BDEE-BC6FDB52B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DFC8D-D526-4195-B8B8-8D22F8A7C8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619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F436DD0-4950-4CD2-BE83-8D07B739D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65362-8128-48B4-B972-AD76B9ABDF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B140E73-66BF-4256-AF7D-D47D40D9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548F195-7F8B-4C11-BD0F-37FCF453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6FEBC-244C-4A16-B4F8-1A6370A08D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129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060512C-4F11-499C-8D76-96536BCE6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15E26-6D7C-4E62-9DA6-2BA6F2A3C4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CEADCF8-B03E-4CD3-B164-E65BBA093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1E1FD05-09A8-47E9-A169-86DD4FBFA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8EE1F-127B-440B-BCAE-538ADDED39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243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3717E5E-57CE-49E7-992D-9103D4AC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C1B00-2D3D-45B3-873A-68C6E14E590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C6ADE4A-9B07-45B1-AC62-050E0B4A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9D1DE79-5E96-421D-92BF-650C1F292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F9363-A960-4391-9B55-45B64AE8FB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0417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8616631-20B5-4412-85A6-1F51F48E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81B29-7046-44B8-A614-0EBFB1DAF0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51BEE9B-C485-4F90-B80C-B411C7CC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07F1954-AD51-43D8-B7F1-461A1316E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3A78C-C57C-4AB5-8D4E-E843966233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9072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4B99D23-86CD-4E41-A6F8-7C4BC1D88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A10F1-AD1F-48B0-A784-1A9FB35D2F6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0F2122C-7315-4090-ADEF-581729FBA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F2C1E18-1718-498B-B051-B44B8B14D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9B573-7D38-461B-8B35-EAC10D0E36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734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AE06A06-31CA-456F-B343-972014F3B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4AB13-A950-4560-BBF9-7B9E48439E9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390F224-FDC0-4495-9038-051A3C3EA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5EE97AF-B006-4372-AA87-3BFEC4908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CB0BA-18D4-46A4-8C4F-53BC87F1C5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7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9CA5017-0D2F-484B-89EE-C44554192B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CC5F495-8117-4224-B134-0944C78546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10A016B-869E-41F7-94FC-98C0E8BE6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9B457C3-EC41-4139-B760-ACE770A4726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F7469E-8243-470F-B02A-C51FC9A3B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2B7368-622D-4D0E-9D87-07C2734913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8A74489-76C2-48B7-B225-5C4BB66A831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533E83A-6CCD-40B4-9420-27A1C205C98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CA16F6F-9176-4E1A-89B6-B858476CCF05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F4166AA4-CCD2-4502-8FAD-98370CB71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D3E7159C-9F8E-4E1E-A614-C9103B1A1E09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6" name="Rectangle 21">
            <a:extLst>
              <a:ext uri="{FF2B5EF4-FFF2-40B4-BE49-F238E27FC236}">
                <a16:creationId xmlns:a16="http://schemas.microsoft.com/office/drawing/2014/main" id="{67A30F2A-1135-422C-B530-F41EFC996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17" name="Rectangle 22">
            <a:extLst>
              <a:ext uri="{FF2B5EF4-FFF2-40B4-BE49-F238E27FC236}">
                <a16:creationId xmlns:a16="http://schemas.microsoft.com/office/drawing/2014/main" id="{56C3D555-113C-4136-82DE-AAEC5A5CE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8409DEE9-F117-4D90-AA5F-AD32B6965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3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38" name="Rectangle 39">
            <a:extLst>
              <a:ext uri="{FF2B5EF4-FFF2-40B4-BE49-F238E27FC236}">
                <a16:creationId xmlns:a16="http://schemas.microsoft.com/office/drawing/2014/main" id="{25C79C39-5185-47EC-9A39-89BC7C94A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4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39" name="Rectangle 40">
            <a:extLst>
              <a:ext uri="{FF2B5EF4-FFF2-40B4-BE49-F238E27FC236}">
                <a16:creationId xmlns:a16="http://schemas.microsoft.com/office/drawing/2014/main" id="{318922EA-CE1F-4E93-8379-2AF50AC8D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5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45" name="Rectangle 41">
            <a:extLst>
              <a:ext uri="{FF2B5EF4-FFF2-40B4-BE49-F238E27FC236}">
                <a16:creationId xmlns:a16="http://schemas.microsoft.com/office/drawing/2014/main" id="{0D56A280-04CB-43F1-A6A0-0734C250B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64" name="Rectangle 21">
            <a:extLst>
              <a:ext uri="{FF2B5EF4-FFF2-40B4-BE49-F238E27FC236}">
                <a16:creationId xmlns:a16="http://schemas.microsoft.com/office/drawing/2014/main" id="{EAD81286-4346-4172-83B7-CD4244716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7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65" name="Rectangle 22">
            <a:extLst>
              <a:ext uri="{FF2B5EF4-FFF2-40B4-BE49-F238E27FC236}">
                <a16:creationId xmlns:a16="http://schemas.microsoft.com/office/drawing/2014/main" id="{23F6C63D-2898-4172-B1F5-05BC06F5A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8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66" name="Rectangle 23">
            <a:extLst>
              <a:ext uri="{FF2B5EF4-FFF2-40B4-BE49-F238E27FC236}">
                <a16:creationId xmlns:a16="http://schemas.microsoft.com/office/drawing/2014/main" id="{411244F7-E507-4DBB-93A8-F36449529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9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82" name="Rectangle 39">
            <a:extLst>
              <a:ext uri="{FF2B5EF4-FFF2-40B4-BE49-F238E27FC236}">
                <a16:creationId xmlns:a16="http://schemas.microsoft.com/office/drawing/2014/main" id="{2168E422-3047-4E17-8F1E-1A7DD63D8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10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83" name="Rectangle 40">
            <a:extLst>
              <a:ext uri="{FF2B5EF4-FFF2-40B4-BE49-F238E27FC236}">
                <a16:creationId xmlns:a16="http://schemas.microsoft.com/office/drawing/2014/main" id="{DB3091D4-A3F2-460E-8CE7-A19D2931F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11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84" name="Rectangle 41">
            <a:extLst>
              <a:ext uri="{FF2B5EF4-FFF2-40B4-BE49-F238E27FC236}">
                <a16:creationId xmlns:a16="http://schemas.microsoft.com/office/drawing/2014/main" id="{8E9C2857-B1A3-4459-8B4B-F4D5A1E95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12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101" name="Rectangle 21">
            <a:extLst>
              <a:ext uri="{FF2B5EF4-FFF2-40B4-BE49-F238E27FC236}">
                <a16:creationId xmlns:a16="http://schemas.microsoft.com/office/drawing/2014/main" id="{E02B212F-578D-490E-97F5-2ED5FA5D6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B46B0FC4-8F06-4F68-B39C-98B8E172E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8A123B63-3E2E-461D-B008-D7165CC4F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502AB403-AB0D-48CB-BD9B-ADF5E8525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6B48FF94-40B4-48B5-901F-6339CE7F9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708C742C-A741-4EA5-98B7-2EC141F0C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A4F0939A-7A8A-4A28-B05A-F640FD361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B28465AA-5FF1-4D2F-9492-35326A8CC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8F163361-0FF9-4BB5-8296-163FC876A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87462897-53A4-4B03-A167-C227E6C47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42">
            <a:extLst>
              <a:ext uri="{FF2B5EF4-FFF2-40B4-BE49-F238E27FC236}">
                <a16:creationId xmlns:a16="http://schemas.microsoft.com/office/drawing/2014/main" id="{5B6ADFFA-1EB8-4F7C-A392-EBACD9C2A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43">
            <a:extLst>
              <a:ext uri="{FF2B5EF4-FFF2-40B4-BE49-F238E27FC236}">
                <a16:creationId xmlns:a16="http://schemas.microsoft.com/office/drawing/2014/main" id="{08301178-0DC3-4A91-8D5E-B8154B4FF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44">
            <a:extLst>
              <a:ext uri="{FF2B5EF4-FFF2-40B4-BE49-F238E27FC236}">
                <a16:creationId xmlns:a16="http://schemas.microsoft.com/office/drawing/2014/main" id="{CA02BAA1-5721-4730-8974-32AC21D16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45">
            <a:extLst>
              <a:ext uri="{FF2B5EF4-FFF2-40B4-BE49-F238E27FC236}">
                <a16:creationId xmlns:a16="http://schemas.microsoft.com/office/drawing/2014/main" id="{3F027386-D72E-41EC-90C6-115668134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46">
            <a:extLst>
              <a:ext uri="{FF2B5EF4-FFF2-40B4-BE49-F238E27FC236}">
                <a16:creationId xmlns:a16="http://schemas.microsoft.com/office/drawing/2014/main" id="{A8F07E12-87BC-4447-A214-B5A77B95B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47">
            <a:extLst>
              <a:ext uri="{FF2B5EF4-FFF2-40B4-BE49-F238E27FC236}">
                <a16:creationId xmlns:a16="http://schemas.microsoft.com/office/drawing/2014/main" id="{654577A0-274C-4FB2-ADB5-2FB76EDE7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8">
            <a:extLst>
              <a:ext uri="{FF2B5EF4-FFF2-40B4-BE49-F238E27FC236}">
                <a16:creationId xmlns:a16="http://schemas.microsoft.com/office/drawing/2014/main" id="{3C6625F0-91FF-4226-991E-D8606DDE2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9">
            <a:extLst>
              <a:ext uri="{FF2B5EF4-FFF2-40B4-BE49-F238E27FC236}">
                <a16:creationId xmlns:a16="http://schemas.microsoft.com/office/drawing/2014/main" id="{E297D35D-8AF5-4B9B-BD71-B38B58E01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50">
            <a:extLst>
              <a:ext uri="{FF2B5EF4-FFF2-40B4-BE49-F238E27FC236}">
                <a16:creationId xmlns:a16="http://schemas.microsoft.com/office/drawing/2014/main" id="{7AB4FC0F-3F38-4E88-9C0C-4423B7D8B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24">
            <a:extLst>
              <a:ext uri="{FF2B5EF4-FFF2-40B4-BE49-F238E27FC236}">
                <a16:creationId xmlns:a16="http://schemas.microsoft.com/office/drawing/2014/main" id="{FBBD64E7-E526-4B7D-86CD-A360CA9CA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25">
            <a:extLst>
              <a:ext uri="{FF2B5EF4-FFF2-40B4-BE49-F238E27FC236}">
                <a16:creationId xmlns:a16="http://schemas.microsoft.com/office/drawing/2014/main" id="{79AFB4CB-FBB6-48BE-8BA9-9776765F1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26">
            <a:extLst>
              <a:ext uri="{FF2B5EF4-FFF2-40B4-BE49-F238E27FC236}">
                <a16:creationId xmlns:a16="http://schemas.microsoft.com/office/drawing/2014/main" id="{80A9FD97-93DD-43C9-A59F-2EBE3DD87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27">
            <a:extLst>
              <a:ext uri="{FF2B5EF4-FFF2-40B4-BE49-F238E27FC236}">
                <a16:creationId xmlns:a16="http://schemas.microsoft.com/office/drawing/2014/main" id="{56C3E64E-885E-4AD3-9AE2-92E2C2FC7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28">
            <a:extLst>
              <a:ext uri="{FF2B5EF4-FFF2-40B4-BE49-F238E27FC236}">
                <a16:creationId xmlns:a16="http://schemas.microsoft.com/office/drawing/2014/main" id="{7E098BA1-EF10-474F-BB4B-B48261B84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29">
            <a:extLst>
              <a:ext uri="{FF2B5EF4-FFF2-40B4-BE49-F238E27FC236}">
                <a16:creationId xmlns:a16="http://schemas.microsoft.com/office/drawing/2014/main" id="{B302417E-0D11-4966-9148-9E40F8E41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30">
            <a:extLst>
              <a:ext uri="{FF2B5EF4-FFF2-40B4-BE49-F238E27FC236}">
                <a16:creationId xmlns:a16="http://schemas.microsoft.com/office/drawing/2014/main" id="{88634E97-E17C-4895-8E0B-06E893E4A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31">
            <a:extLst>
              <a:ext uri="{FF2B5EF4-FFF2-40B4-BE49-F238E27FC236}">
                <a16:creationId xmlns:a16="http://schemas.microsoft.com/office/drawing/2014/main" id="{C7550A36-5A31-420E-ACAC-2FF8CC069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32">
            <a:extLst>
              <a:ext uri="{FF2B5EF4-FFF2-40B4-BE49-F238E27FC236}">
                <a16:creationId xmlns:a16="http://schemas.microsoft.com/office/drawing/2014/main" id="{23711361-0A86-4413-A242-554198787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42">
            <a:extLst>
              <a:ext uri="{FF2B5EF4-FFF2-40B4-BE49-F238E27FC236}">
                <a16:creationId xmlns:a16="http://schemas.microsoft.com/office/drawing/2014/main" id="{22072ADA-3D02-4172-9257-E6C702F66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43">
            <a:extLst>
              <a:ext uri="{FF2B5EF4-FFF2-40B4-BE49-F238E27FC236}">
                <a16:creationId xmlns:a16="http://schemas.microsoft.com/office/drawing/2014/main" id="{EA8A2FEC-8E5D-4CE2-AC24-FFBE41520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44">
            <a:extLst>
              <a:ext uri="{FF2B5EF4-FFF2-40B4-BE49-F238E27FC236}">
                <a16:creationId xmlns:a16="http://schemas.microsoft.com/office/drawing/2014/main" id="{4849DE31-2AB0-4F78-85DA-45806EB6F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45">
            <a:extLst>
              <a:ext uri="{FF2B5EF4-FFF2-40B4-BE49-F238E27FC236}">
                <a16:creationId xmlns:a16="http://schemas.microsoft.com/office/drawing/2014/main" id="{C3D9A878-1678-440B-BF53-DB2B4D153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46">
            <a:extLst>
              <a:ext uri="{FF2B5EF4-FFF2-40B4-BE49-F238E27FC236}">
                <a16:creationId xmlns:a16="http://schemas.microsoft.com/office/drawing/2014/main" id="{5E3BEAE9-75AA-4E24-B95D-09F19D091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47">
            <a:extLst>
              <a:ext uri="{FF2B5EF4-FFF2-40B4-BE49-F238E27FC236}">
                <a16:creationId xmlns:a16="http://schemas.microsoft.com/office/drawing/2014/main" id="{508D4652-1ACE-424C-BEB4-8FA55A154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48">
            <a:extLst>
              <a:ext uri="{FF2B5EF4-FFF2-40B4-BE49-F238E27FC236}">
                <a16:creationId xmlns:a16="http://schemas.microsoft.com/office/drawing/2014/main" id="{DE89B43E-2858-40F6-B66F-AC4A98174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49">
            <a:extLst>
              <a:ext uri="{FF2B5EF4-FFF2-40B4-BE49-F238E27FC236}">
                <a16:creationId xmlns:a16="http://schemas.microsoft.com/office/drawing/2014/main" id="{44B07CAC-D44B-48A9-BCC4-296763706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50">
            <a:extLst>
              <a:ext uri="{FF2B5EF4-FFF2-40B4-BE49-F238E27FC236}">
                <a16:creationId xmlns:a16="http://schemas.microsoft.com/office/drawing/2014/main" id="{4A7AF34B-B48D-47EC-B462-A781D2F96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24">
            <a:extLst>
              <a:ext uri="{FF2B5EF4-FFF2-40B4-BE49-F238E27FC236}">
                <a16:creationId xmlns:a16="http://schemas.microsoft.com/office/drawing/2014/main" id="{B77BE46B-A04A-413B-8D73-A3BD1C009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営業チーム</a:t>
            </a:r>
          </a:p>
        </p:txBody>
      </p:sp>
      <p:sp>
        <p:nvSpPr>
          <p:cNvPr id="2104" name="Rectangle 27">
            <a:extLst>
              <a:ext uri="{FF2B5EF4-FFF2-40B4-BE49-F238E27FC236}">
                <a16:creationId xmlns:a16="http://schemas.microsoft.com/office/drawing/2014/main" id="{BADAD724-382C-44BA-AC2D-9819F011F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635250"/>
            <a:ext cx="1357313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05" name="Rectangle 30">
            <a:extLst>
              <a:ext uri="{FF2B5EF4-FFF2-40B4-BE49-F238E27FC236}">
                <a16:creationId xmlns:a16="http://schemas.microsoft.com/office/drawing/2014/main" id="{55C52B93-9DCE-4DDD-A07B-E22EBE7E8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817938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FFA79DBF-63B8-40E5-9216-24A06E4D0FA8}"/>
              </a:ext>
            </a:extLst>
          </p:cNvPr>
          <p:cNvSpPr/>
          <p:nvPr/>
        </p:nvSpPr>
        <p:spPr>
          <a:xfrm>
            <a:off x="3602038" y="2901950"/>
            <a:ext cx="1541462" cy="1817688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B4729629-76F1-4A57-92AD-4B4A921CED05}"/>
              </a:ext>
            </a:extLst>
          </p:cNvPr>
          <p:cNvSpPr/>
          <p:nvPr/>
        </p:nvSpPr>
        <p:spPr>
          <a:xfrm>
            <a:off x="5372100" y="3943350"/>
            <a:ext cx="2128838" cy="9318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E65FD96A-0588-4D6E-BB12-9BA1F0624132}"/>
              </a:ext>
            </a:extLst>
          </p:cNvPr>
          <p:cNvSpPr/>
          <p:nvPr/>
        </p:nvSpPr>
        <p:spPr>
          <a:xfrm>
            <a:off x="1785938" y="1681163"/>
            <a:ext cx="1500187" cy="1903412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876918AD-BBC6-4FDC-8B59-693BBA93205F}"/>
              </a:ext>
            </a:extLst>
          </p:cNvPr>
          <p:cNvSpPr/>
          <p:nvPr/>
        </p:nvSpPr>
        <p:spPr>
          <a:xfrm>
            <a:off x="6643688" y="157321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46FA7B72-B562-456E-A46C-378D3568C4F0}"/>
              </a:ext>
            </a:extLst>
          </p:cNvPr>
          <p:cNvSpPr/>
          <p:nvPr/>
        </p:nvSpPr>
        <p:spPr>
          <a:xfrm>
            <a:off x="6643688" y="277336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2" name="ホームベース 111">
            <a:extLst>
              <a:ext uri="{FF2B5EF4-FFF2-40B4-BE49-F238E27FC236}">
                <a16:creationId xmlns:a16="http://schemas.microsoft.com/office/drawing/2014/main" id="{3915EAA3-94FA-4A6B-8CE6-90B874927591}"/>
              </a:ext>
            </a:extLst>
          </p:cNvPr>
          <p:cNvSpPr/>
          <p:nvPr/>
        </p:nvSpPr>
        <p:spPr>
          <a:xfrm>
            <a:off x="3602038" y="1571625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41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2021-08-07T14:52:49Z</dcterms:modified>
</cp:coreProperties>
</file>