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DC17C76-9760-411E-A151-3C613ACB49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7867CE7-D612-4039-A4A5-0229BEEDFE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2A0428F-93A2-41EB-A86F-A9628557DA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1FF4372-83C9-4335-9F04-3E03C23062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0A3F9EC-C65B-4325-AA72-41CF77F9D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28FD369-4CDE-4214-8D6A-86695AB9C1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164D08D-0C55-4EE6-99F0-1B436CAEC5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452619C-C4D9-4656-8CF0-0EDDE80AA90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D6D3806-178B-4AA9-B339-2AFB77EEDD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6592CE4-A477-4CBC-963A-4C9FB1DCCD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0B2083A-718C-43B9-AE94-5DBB43DEFA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C29BE5F-1706-4F51-9DC1-023757BEC24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6E12E8-087B-4342-9A5C-DBF942C6B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C5B18-15B7-4B95-8F73-D038E7B931B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FDE5A1-268E-4FBC-972D-05ABDE865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CD858E-95F3-4A9F-936B-C94C8AD0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15AA4-1D86-4467-A764-9BD333CB72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7451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9D90BE-7599-41C9-B272-160F40A8C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14DE-958F-4707-8521-24E945E5467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0A446E-BDA5-4001-A630-BB2E49BA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78695A-C8EE-461D-AC79-920609CC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6B04B-7F22-4F3B-9349-041AA5A773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223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701412B-39EC-45B2-A829-DAB616A8A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B41B3-BCC4-4922-BB32-795CB640F54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3245C9-D3BE-4225-9262-0CB40E1B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B441F0-4453-46A4-906D-B5645046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3E787-C715-40CD-9B66-83DC894D20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822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EE44AA-4152-4C1C-A252-3799F2BA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C8D8B-8922-4B89-9D92-EFF214D21C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EA2F8D-C1FB-4487-8D33-72F0B3406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308BE3-CE31-4F80-B6D2-C804D9AC8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B72DF-0D5B-46A4-A5D1-494083AC1A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84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5BC2F9-87F8-4FE4-9928-F9FA26EF1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64079-01A0-4BC4-B473-9ED551A7542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1A8314-551E-429F-9EE2-C6C864BA9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624E1D-7ECB-4036-A1EB-BCB58B1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49D50-CC6A-477B-981C-EB83306D32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28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1E7F644-1DD2-42BF-8207-95EB1D4D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5489A-5642-4634-9008-8339CE8AD9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60F36AA-8678-45C4-873B-979C27CF3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CE993C9-17A9-4A56-A9C1-C96700247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974A45-AB65-474B-86CB-025F915594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841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61A97BC-BA40-4FE1-9F62-FF6079E9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02CDF-D481-42E3-A28F-0D001C3CCC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9E5C51C-EE23-4B33-93CB-EDF52A243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0C67C56-EF5E-4621-BCE1-22C25C6B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2FA62-D70C-44DB-8516-BEA71D4309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766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64DC5EE-BC5A-47F2-964A-6B5B0D143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1D617-FAA5-4650-9E75-C2A37C9EAB9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DC1C850-6C10-40F3-B7CC-1464842EE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36761FC-6EEA-4339-876D-83619CA2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788A0-0ACB-4F04-9B7C-14F9C5861F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21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8F5D27C-7538-49EB-A90F-ADA5018E4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D1A02-AF60-4946-A7EB-F8078CBB706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5D65392-5A1E-44A4-BF62-52C7AF2E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4EE81A5-874B-417D-98BE-9B138524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92293-E0D8-4971-95DD-93045875DD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76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83B4A9F-E44D-49BB-8745-E30A795B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70B74-C6E9-4130-A215-FD7DC760ED6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64B9BC5-F13E-433D-B733-7D0BD5F8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0D922F2-BADD-4909-8C09-7A1F9206D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BB717-52B0-42D1-BE17-2E32DD7C22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629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E8A83B7-B306-4959-854F-2357DC6D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CAC88-7E4C-4285-8054-21530E2164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8478D96-AC12-4E76-BAC6-784024AC7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080EF6F-C8FB-4067-A04A-21D980BD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F13FC-A4F0-48E0-96E1-6EB3E33D89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888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7E0DF96-6E55-4DE8-BC70-4C3A9CAA28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1B16D0E-A8CA-4B41-A6AD-B4BD0D1AEB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EBE8589-D38A-4D87-8ABB-1B949D304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1AE3B77-EE6C-4026-AF14-76C17600534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99D949-3510-4FFC-AD28-A39890AB2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084E64-0956-4789-8193-B77D0DA95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5631D4E-56C0-41D5-9B75-000EDC16446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000404B-A746-4C3F-8863-6B7818C7AA5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A1A7CDB-6B24-48DB-AC09-BD8B8D680AB1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8D430210-8843-4E5B-8689-342789582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7DCB5DF-CAA6-480E-8155-8B51E9DC5172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1">
            <a:extLst>
              <a:ext uri="{FF2B5EF4-FFF2-40B4-BE49-F238E27FC236}">
                <a16:creationId xmlns:a16="http://schemas.microsoft.com/office/drawing/2014/main" id="{34A23E6B-5E76-4110-AC0E-D83538A32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DE6FE29D-7BE1-4AD8-99B8-9E5B45323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6" name="Rectangle 23">
            <a:extLst>
              <a:ext uri="{FF2B5EF4-FFF2-40B4-BE49-F238E27FC236}">
                <a16:creationId xmlns:a16="http://schemas.microsoft.com/office/drawing/2014/main" id="{C019A8ED-8A73-4465-96C6-85B9EC379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3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7" name="Rectangle 39">
            <a:extLst>
              <a:ext uri="{FF2B5EF4-FFF2-40B4-BE49-F238E27FC236}">
                <a16:creationId xmlns:a16="http://schemas.microsoft.com/office/drawing/2014/main" id="{EB0D8DD9-6DF1-4F68-A8DD-50DAAC1D6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4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8" name="Rectangle 40">
            <a:extLst>
              <a:ext uri="{FF2B5EF4-FFF2-40B4-BE49-F238E27FC236}">
                <a16:creationId xmlns:a16="http://schemas.microsoft.com/office/drawing/2014/main" id="{7734C834-946A-44F2-841A-B89592462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9" name="Rectangle 41">
            <a:extLst>
              <a:ext uri="{FF2B5EF4-FFF2-40B4-BE49-F238E27FC236}">
                <a16:creationId xmlns:a16="http://schemas.microsoft.com/office/drawing/2014/main" id="{C9A12C58-FBD2-4A0A-BA37-60B6B2245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6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D446FA21-9BB5-494A-8AC0-E29C0483E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7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A7835599-41AD-422D-BE06-478AE5096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2" name="Rectangle 23">
            <a:extLst>
              <a:ext uri="{FF2B5EF4-FFF2-40B4-BE49-F238E27FC236}">
                <a16:creationId xmlns:a16="http://schemas.microsoft.com/office/drawing/2014/main" id="{BEEF5F46-E0F2-4EAD-9C5B-41ADB49B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9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3" name="Rectangle 39">
            <a:extLst>
              <a:ext uri="{FF2B5EF4-FFF2-40B4-BE49-F238E27FC236}">
                <a16:creationId xmlns:a16="http://schemas.microsoft.com/office/drawing/2014/main" id="{474479A9-FCFA-437F-A2AE-39D314553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10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4" name="Rectangle 40">
            <a:extLst>
              <a:ext uri="{FF2B5EF4-FFF2-40B4-BE49-F238E27FC236}">
                <a16:creationId xmlns:a16="http://schemas.microsoft.com/office/drawing/2014/main" id="{89BFA61A-F2FD-42CE-973C-9D6D4C89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5" name="Rectangle 41">
            <a:extLst>
              <a:ext uri="{FF2B5EF4-FFF2-40B4-BE49-F238E27FC236}">
                <a16:creationId xmlns:a16="http://schemas.microsoft.com/office/drawing/2014/main" id="{BAD66276-9A10-4F48-8DDA-4F0640434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6" name="Rectangle 21">
            <a:extLst>
              <a:ext uri="{FF2B5EF4-FFF2-40B4-BE49-F238E27FC236}">
                <a16:creationId xmlns:a16="http://schemas.microsoft.com/office/drawing/2014/main" id="{25177F78-ECA8-4428-9E0F-DD34C516A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b="1">
                <a:solidFill>
                  <a:schemeClr val="bg1"/>
                </a:solidFill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87196A91-2DA6-4471-8594-7DBFE1248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B8F44594-D55B-4683-93A5-6097215EB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0533DDFF-B7AD-4403-92EE-BD530C112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21876298-8F86-488D-B5B4-BD7999F4D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5EE8977C-EE1B-47AA-9CBB-040844FD7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5BE47A41-E104-420D-BF75-73E3F7032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D4B25444-7926-40CB-B475-57D9079D4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5DDF7C23-C8D5-45F3-BF23-F397483F9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02713FE7-5E94-47D8-A1E6-7AA94075E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42">
            <a:extLst>
              <a:ext uri="{FF2B5EF4-FFF2-40B4-BE49-F238E27FC236}">
                <a16:creationId xmlns:a16="http://schemas.microsoft.com/office/drawing/2014/main" id="{4F9C4477-AD76-4AAA-BA14-0E3CB73F3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43">
            <a:extLst>
              <a:ext uri="{FF2B5EF4-FFF2-40B4-BE49-F238E27FC236}">
                <a16:creationId xmlns:a16="http://schemas.microsoft.com/office/drawing/2014/main" id="{6742E011-1901-4C03-9407-3E8E0F7B5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44">
            <a:extLst>
              <a:ext uri="{FF2B5EF4-FFF2-40B4-BE49-F238E27FC236}">
                <a16:creationId xmlns:a16="http://schemas.microsoft.com/office/drawing/2014/main" id="{601ADCD3-4906-4903-8AD0-3B080534C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45">
            <a:extLst>
              <a:ext uri="{FF2B5EF4-FFF2-40B4-BE49-F238E27FC236}">
                <a16:creationId xmlns:a16="http://schemas.microsoft.com/office/drawing/2014/main" id="{1758704C-D3CD-469B-AB75-24CD63DDB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46">
            <a:extLst>
              <a:ext uri="{FF2B5EF4-FFF2-40B4-BE49-F238E27FC236}">
                <a16:creationId xmlns:a16="http://schemas.microsoft.com/office/drawing/2014/main" id="{E3F84B15-5388-4EB2-A5EF-D7B5F9BEB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47">
            <a:extLst>
              <a:ext uri="{FF2B5EF4-FFF2-40B4-BE49-F238E27FC236}">
                <a16:creationId xmlns:a16="http://schemas.microsoft.com/office/drawing/2014/main" id="{BFBCA405-3FC4-4B72-B774-A38E318B2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8">
            <a:extLst>
              <a:ext uri="{FF2B5EF4-FFF2-40B4-BE49-F238E27FC236}">
                <a16:creationId xmlns:a16="http://schemas.microsoft.com/office/drawing/2014/main" id="{85A3C678-9C0B-4C7E-A5DF-85BAFF361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9">
            <a:extLst>
              <a:ext uri="{FF2B5EF4-FFF2-40B4-BE49-F238E27FC236}">
                <a16:creationId xmlns:a16="http://schemas.microsoft.com/office/drawing/2014/main" id="{CB4168E7-D49A-4EB2-B11A-E96B403DD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50">
            <a:extLst>
              <a:ext uri="{FF2B5EF4-FFF2-40B4-BE49-F238E27FC236}">
                <a16:creationId xmlns:a16="http://schemas.microsoft.com/office/drawing/2014/main" id="{75CDCA92-3782-45A4-87CD-065230222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24">
            <a:extLst>
              <a:ext uri="{FF2B5EF4-FFF2-40B4-BE49-F238E27FC236}">
                <a16:creationId xmlns:a16="http://schemas.microsoft.com/office/drawing/2014/main" id="{A8A122CD-9E6C-4120-B02A-CBA0A94FE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25">
            <a:extLst>
              <a:ext uri="{FF2B5EF4-FFF2-40B4-BE49-F238E27FC236}">
                <a16:creationId xmlns:a16="http://schemas.microsoft.com/office/drawing/2014/main" id="{26B1806E-D086-4F59-A0B5-C99665548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26">
            <a:extLst>
              <a:ext uri="{FF2B5EF4-FFF2-40B4-BE49-F238E27FC236}">
                <a16:creationId xmlns:a16="http://schemas.microsoft.com/office/drawing/2014/main" id="{0C99930E-F395-4E58-90F7-0E823A7E4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27">
            <a:extLst>
              <a:ext uri="{FF2B5EF4-FFF2-40B4-BE49-F238E27FC236}">
                <a16:creationId xmlns:a16="http://schemas.microsoft.com/office/drawing/2014/main" id="{3C9399AA-A4FD-4CCB-A3E8-C07E68ED9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28">
            <a:extLst>
              <a:ext uri="{FF2B5EF4-FFF2-40B4-BE49-F238E27FC236}">
                <a16:creationId xmlns:a16="http://schemas.microsoft.com/office/drawing/2014/main" id="{1B5A6B17-F4B6-4557-8944-B159154A6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29">
            <a:extLst>
              <a:ext uri="{FF2B5EF4-FFF2-40B4-BE49-F238E27FC236}">
                <a16:creationId xmlns:a16="http://schemas.microsoft.com/office/drawing/2014/main" id="{2C8F4618-CB43-4373-8C93-9DD86944D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30">
            <a:extLst>
              <a:ext uri="{FF2B5EF4-FFF2-40B4-BE49-F238E27FC236}">
                <a16:creationId xmlns:a16="http://schemas.microsoft.com/office/drawing/2014/main" id="{3BEED531-3099-45CC-8AE5-9C160EAE2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31">
            <a:extLst>
              <a:ext uri="{FF2B5EF4-FFF2-40B4-BE49-F238E27FC236}">
                <a16:creationId xmlns:a16="http://schemas.microsoft.com/office/drawing/2014/main" id="{6C14E0A7-77F3-42E6-877D-F4A9AD9E5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32">
            <a:extLst>
              <a:ext uri="{FF2B5EF4-FFF2-40B4-BE49-F238E27FC236}">
                <a16:creationId xmlns:a16="http://schemas.microsoft.com/office/drawing/2014/main" id="{C1FC982D-23C9-4539-8C0E-0C4C94745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42">
            <a:extLst>
              <a:ext uri="{FF2B5EF4-FFF2-40B4-BE49-F238E27FC236}">
                <a16:creationId xmlns:a16="http://schemas.microsoft.com/office/drawing/2014/main" id="{F5F9205A-B3F0-48BE-96B0-812F5CF33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43">
            <a:extLst>
              <a:ext uri="{FF2B5EF4-FFF2-40B4-BE49-F238E27FC236}">
                <a16:creationId xmlns:a16="http://schemas.microsoft.com/office/drawing/2014/main" id="{751CBA3F-FEB7-4358-B06C-F4673F4AB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44">
            <a:extLst>
              <a:ext uri="{FF2B5EF4-FFF2-40B4-BE49-F238E27FC236}">
                <a16:creationId xmlns:a16="http://schemas.microsoft.com/office/drawing/2014/main" id="{407DD8F1-4A18-4A5B-BDF1-31BCCA039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45">
            <a:extLst>
              <a:ext uri="{FF2B5EF4-FFF2-40B4-BE49-F238E27FC236}">
                <a16:creationId xmlns:a16="http://schemas.microsoft.com/office/drawing/2014/main" id="{FF9CFE75-2A8F-4B1C-9BAE-5EA6D1216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46">
            <a:extLst>
              <a:ext uri="{FF2B5EF4-FFF2-40B4-BE49-F238E27FC236}">
                <a16:creationId xmlns:a16="http://schemas.microsoft.com/office/drawing/2014/main" id="{E1C46434-6F47-4884-A94D-891FCC460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47">
            <a:extLst>
              <a:ext uri="{FF2B5EF4-FFF2-40B4-BE49-F238E27FC236}">
                <a16:creationId xmlns:a16="http://schemas.microsoft.com/office/drawing/2014/main" id="{FEC94BFF-A633-4221-BE05-74F9E89D6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48">
            <a:extLst>
              <a:ext uri="{FF2B5EF4-FFF2-40B4-BE49-F238E27FC236}">
                <a16:creationId xmlns:a16="http://schemas.microsoft.com/office/drawing/2014/main" id="{038586FB-C0E1-4BCC-891C-02DF25D18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49">
            <a:extLst>
              <a:ext uri="{FF2B5EF4-FFF2-40B4-BE49-F238E27FC236}">
                <a16:creationId xmlns:a16="http://schemas.microsoft.com/office/drawing/2014/main" id="{210AF9F4-4133-49BD-83DF-51023740D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50">
            <a:extLst>
              <a:ext uri="{FF2B5EF4-FFF2-40B4-BE49-F238E27FC236}">
                <a16:creationId xmlns:a16="http://schemas.microsoft.com/office/drawing/2014/main" id="{559E3549-3491-4C30-82A4-0F570E4C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24">
            <a:extLst>
              <a:ext uri="{FF2B5EF4-FFF2-40B4-BE49-F238E27FC236}">
                <a16:creationId xmlns:a16="http://schemas.microsoft.com/office/drawing/2014/main" id="{39C18F7D-EF01-4E82-BFF5-4F457F34D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営業チーム</a:t>
            </a:r>
          </a:p>
        </p:txBody>
      </p:sp>
      <p:sp>
        <p:nvSpPr>
          <p:cNvPr id="2104" name="Rectangle 27">
            <a:extLst>
              <a:ext uri="{FF2B5EF4-FFF2-40B4-BE49-F238E27FC236}">
                <a16:creationId xmlns:a16="http://schemas.microsoft.com/office/drawing/2014/main" id="{92D962EA-0EC5-44A9-906E-5B47493F6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635250"/>
            <a:ext cx="1357313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05" name="Rectangle 30">
            <a:extLst>
              <a:ext uri="{FF2B5EF4-FFF2-40B4-BE49-F238E27FC236}">
                <a16:creationId xmlns:a16="http://schemas.microsoft.com/office/drawing/2014/main" id="{9A3985A8-103C-4816-80FB-EDA753480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817938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527688D2-DCB8-4A5F-9ABE-6B2E99E052C4}"/>
              </a:ext>
            </a:extLst>
          </p:cNvPr>
          <p:cNvSpPr/>
          <p:nvPr/>
        </p:nvSpPr>
        <p:spPr>
          <a:xfrm>
            <a:off x="3602038" y="2901950"/>
            <a:ext cx="1541462" cy="1817688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98587BC4-3F3E-4471-BC87-C3E60014CF4B}"/>
              </a:ext>
            </a:extLst>
          </p:cNvPr>
          <p:cNvSpPr/>
          <p:nvPr/>
        </p:nvSpPr>
        <p:spPr>
          <a:xfrm>
            <a:off x="5372100" y="3943350"/>
            <a:ext cx="2128838" cy="9318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FB590365-0643-422C-B41E-28E2D566D110}"/>
              </a:ext>
            </a:extLst>
          </p:cNvPr>
          <p:cNvSpPr/>
          <p:nvPr/>
        </p:nvSpPr>
        <p:spPr>
          <a:xfrm>
            <a:off x="1785938" y="1681163"/>
            <a:ext cx="1500187" cy="1903412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EBF4A864-B296-421F-A984-AA2E7D6E874F}"/>
              </a:ext>
            </a:extLst>
          </p:cNvPr>
          <p:cNvSpPr/>
          <p:nvPr/>
        </p:nvSpPr>
        <p:spPr>
          <a:xfrm>
            <a:off x="6643688" y="157321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37145ECC-BBCE-473E-BF08-08AF9C9793B5}"/>
              </a:ext>
            </a:extLst>
          </p:cNvPr>
          <p:cNvSpPr/>
          <p:nvPr/>
        </p:nvSpPr>
        <p:spPr>
          <a:xfrm>
            <a:off x="6643688" y="277336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2" name="ホームベース 111">
            <a:extLst>
              <a:ext uri="{FF2B5EF4-FFF2-40B4-BE49-F238E27FC236}">
                <a16:creationId xmlns:a16="http://schemas.microsoft.com/office/drawing/2014/main" id="{E2501D2C-9319-47B2-A3DB-53D97845F8F0}"/>
              </a:ext>
            </a:extLst>
          </p:cNvPr>
          <p:cNvSpPr/>
          <p:nvPr/>
        </p:nvSpPr>
        <p:spPr>
          <a:xfrm>
            <a:off x="3602038" y="1571625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41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2021-08-07T14:52:11Z</dcterms:modified>
</cp:coreProperties>
</file>