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3D77FC9-1FA1-45D4-9E63-FDD47B3BDC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006B348-91A6-4EC3-95A3-102416328CF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1B96FB2-DA03-4EAE-964D-194D42351F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E5C8748-456F-4D4D-8BF4-BC3B714FE9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1456C73-CF5D-4AA7-9A7F-21A23F3172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B8EA8B8-6CAA-457A-9245-2F929ED5074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198B53E-5904-4A7A-8C6B-5831A97C5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D61E422-4F8F-48E0-84C4-74B1907757C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41013D7-DB70-4E3F-9948-9271ECBE68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EEA3928-2B7E-4EF3-9271-F2087E11F8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9B14AD9-6D67-4B3E-8769-DA38C63BF0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8E30641-3734-4D20-87E4-0501F035A7F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4DC4A29-AF2A-4023-B72F-F3ED5CD6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1FDCB-A594-4AD3-A01B-70F1C3E26AB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500B39-214C-4DB7-BB35-BF8D0AB96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C69334-ABCF-417B-8E80-2D407C0F2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B88EF-E4EF-451C-9699-536B950A16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025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0634EF-2393-4838-95A7-9BA13BEF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FAF54-8A61-4870-890C-C4CC17175D1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726F577-26A7-41F4-9E22-164115174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4871A4-C965-48D3-A817-16D11C67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79CF2-383D-4D0D-9F4D-A49B3D0CCC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432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CB92FA-AE80-4912-AC04-7D91A9C97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B5A03-818B-4258-BFA7-CDDD2B02FED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E4132B8-3BFD-428E-85F3-10490C06B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EB119A-08E0-4D50-90E7-772A5EB85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3290E-54A2-42EA-8A32-1F0D23D48C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347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6D0323-5E46-4752-9F8E-AF01BE4D6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BBDB6-C903-426C-8F78-F414ACA662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B3D855-71E2-4F1F-B86C-5B1EDC28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07F22AB-919A-431C-A5C0-951763F4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73667-DF07-4173-AE30-BBC7A95948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00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98E9FAB-6E75-45DE-ADED-7BE4BF451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64484-4AC8-46D9-8D3B-6763A7BDBA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2F98D24-9849-4659-8483-6F6651D77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36DE4B7-98DC-4E79-9F69-AEA45E52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67EC1-3C8C-4BEB-88C2-3501F7F3F66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326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CAAC09E-96A0-4161-AEE3-B4C9537E8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56E44-A021-42B8-8E13-2A5C2B1494C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302BC60-6496-49D5-9C15-3645ADC95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008EA6C-7752-46EE-80BB-E5A26BCF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D43A2-5225-4D23-B22E-2490D3197F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95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392CF33-8ADE-463B-9C33-DDBE4EF30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62EEE-86CE-483C-93E7-08FC276D9FF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7274755-D072-4C84-A997-5D47C136C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F41725D-BF2D-488B-B483-DD3C37F7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B388F-1CCA-4A5A-8A77-D8F8A17805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565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552E1A5-F105-4DD2-85AC-892B98B64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E3356-EE4D-4842-A10B-810702C622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CBDDB1D-C195-4210-B497-527BEC5A3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AEFF1EB-C8CB-496D-8258-A2E61397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82BC9-AE86-4112-9825-8B09986C4A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756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22682C3-0E73-4048-AC49-80A6C222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40E65-D666-4096-9381-7CCBC99EC6D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88AF1AE-742C-489A-9E16-63840220E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1C8C76C-02ED-4544-9FDA-612FCCBA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FFADC-A837-4881-907F-D774B595C1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263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87BBF88-5DFC-434F-AC12-77C8E1F37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E4738-3030-4B4F-999C-5D49E93E22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51C9591-0E1D-474B-AC8D-159DDD5B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274D75C-3F91-4890-B752-3EF3B5964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8DC87-0BC2-4FAD-914B-3B2583FA99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444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528205F-4606-4521-840F-941C42A7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970B2-8078-467D-A618-9920EF003BC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9474D2E-2BA4-4ABA-8461-AB1090AAC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97468A1-1BF5-4213-A02E-109A72D0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02538-3A9C-49C6-8594-10A244F3EC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183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AC0F30A-825F-4DF6-9A50-CD005626D2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EB0F684-0852-4970-8997-CDDEFD6327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5F9EC5-F0CC-45EE-9A36-F392A7687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3D718A-EE72-4A67-814C-BA2C787180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CFA7DC-E329-4063-8AB6-E270C01B41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485133-A92A-41DA-AB64-CD8BC0FFB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4E1F219-6BB8-4863-910D-8508AF5AEF2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3088A85-FC28-462A-9366-BAD3825F984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29DD3D5-F412-4649-B79A-BE6DBC734AB4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51B74FAD-9AA5-4943-86FD-890F410F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7E16D35A-9CB2-4C2C-9193-2A52F630208F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1">
            <a:extLst>
              <a:ext uri="{FF2B5EF4-FFF2-40B4-BE49-F238E27FC236}">
                <a16:creationId xmlns:a16="http://schemas.microsoft.com/office/drawing/2014/main" id="{FB43D926-761D-49D2-9536-F38EEC64D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65D9B5E4-F843-42BC-B274-0FBE8E922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6" name="Rectangle 23">
            <a:extLst>
              <a:ext uri="{FF2B5EF4-FFF2-40B4-BE49-F238E27FC236}">
                <a16:creationId xmlns:a16="http://schemas.microsoft.com/office/drawing/2014/main" id="{15510D03-67F9-45F8-85C0-40F17D524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3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7" name="Rectangle 39">
            <a:extLst>
              <a:ext uri="{FF2B5EF4-FFF2-40B4-BE49-F238E27FC236}">
                <a16:creationId xmlns:a16="http://schemas.microsoft.com/office/drawing/2014/main" id="{B754D384-1C8D-4FC3-B9AF-451117CA8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4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8" name="Rectangle 40">
            <a:extLst>
              <a:ext uri="{FF2B5EF4-FFF2-40B4-BE49-F238E27FC236}">
                <a16:creationId xmlns:a16="http://schemas.microsoft.com/office/drawing/2014/main" id="{3123745B-AB63-4D01-860D-467EED72F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9" name="Rectangle 41">
            <a:extLst>
              <a:ext uri="{FF2B5EF4-FFF2-40B4-BE49-F238E27FC236}">
                <a16:creationId xmlns:a16="http://schemas.microsoft.com/office/drawing/2014/main" id="{04922F6E-42AD-4048-A95C-28D9A016A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6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FBF8B54E-BFA7-4740-A060-0030CA187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7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AA3F2C18-DE09-4400-919D-35D4C33A2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2" name="Rectangle 23">
            <a:extLst>
              <a:ext uri="{FF2B5EF4-FFF2-40B4-BE49-F238E27FC236}">
                <a16:creationId xmlns:a16="http://schemas.microsoft.com/office/drawing/2014/main" id="{74638E71-4F5F-4329-8DA8-E71B6CF0A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9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3" name="Rectangle 39">
            <a:extLst>
              <a:ext uri="{FF2B5EF4-FFF2-40B4-BE49-F238E27FC236}">
                <a16:creationId xmlns:a16="http://schemas.microsoft.com/office/drawing/2014/main" id="{E5778A87-34A8-47B8-8E48-D119012E1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10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4" name="Rectangle 40">
            <a:extLst>
              <a:ext uri="{FF2B5EF4-FFF2-40B4-BE49-F238E27FC236}">
                <a16:creationId xmlns:a16="http://schemas.microsoft.com/office/drawing/2014/main" id="{CD5F8DAA-C974-4D91-926A-D98DBF244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5" name="Rectangle 41">
            <a:extLst>
              <a:ext uri="{FF2B5EF4-FFF2-40B4-BE49-F238E27FC236}">
                <a16:creationId xmlns:a16="http://schemas.microsoft.com/office/drawing/2014/main" id="{9D3F61A1-82CA-44C9-B7B0-C0CB7FE5B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6" name="Rectangle 21">
            <a:extLst>
              <a:ext uri="{FF2B5EF4-FFF2-40B4-BE49-F238E27FC236}">
                <a16:creationId xmlns:a16="http://schemas.microsoft.com/office/drawing/2014/main" id="{299D132F-AA02-493C-9049-2AF1ADEE7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b="1">
                <a:solidFill>
                  <a:schemeClr val="bg1"/>
                </a:solidFill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6A96CCF6-F225-4FCF-88D5-6BDD85934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5269A441-C1DE-4717-9B17-BB6EF384D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8CFE5838-8571-4FAD-ADDA-32E513637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8FC25105-3319-4036-B07A-BE9BC818A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8D2CC2F2-C84F-420B-BDF9-2C9B2D592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14D56867-5E0A-4E9B-B0E9-2D33ED61D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287EA71C-C97E-482A-99D2-7184E8992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A6023F89-608C-4DBA-B09C-F6277CC26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288C48B6-CA5E-40A9-9ADB-71914E308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42">
            <a:extLst>
              <a:ext uri="{FF2B5EF4-FFF2-40B4-BE49-F238E27FC236}">
                <a16:creationId xmlns:a16="http://schemas.microsoft.com/office/drawing/2014/main" id="{0524E024-95E4-4FE8-B4C5-45523435E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43">
            <a:extLst>
              <a:ext uri="{FF2B5EF4-FFF2-40B4-BE49-F238E27FC236}">
                <a16:creationId xmlns:a16="http://schemas.microsoft.com/office/drawing/2014/main" id="{C131A91E-1E05-4809-A081-478710C0D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44">
            <a:extLst>
              <a:ext uri="{FF2B5EF4-FFF2-40B4-BE49-F238E27FC236}">
                <a16:creationId xmlns:a16="http://schemas.microsoft.com/office/drawing/2014/main" id="{15C290E8-073A-4962-AAEB-8AE63C0A5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45">
            <a:extLst>
              <a:ext uri="{FF2B5EF4-FFF2-40B4-BE49-F238E27FC236}">
                <a16:creationId xmlns:a16="http://schemas.microsoft.com/office/drawing/2014/main" id="{E77E7174-96B8-413F-B7D4-C8E28152B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46">
            <a:extLst>
              <a:ext uri="{FF2B5EF4-FFF2-40B4-BE49-F238E27FC236}">
                <a16:creationId xmlns:a16="http://schemas.microsoft.com/office/drawing/2014/main" id="{3F48FC09-CB09-44A6-98A1-E1DD1C5AD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47">
            <a:extLst>
              <a:ext uri="{FF2B5EF4-FFF2-40B4-BE49-F238E27FC236}">
                <a16:creationId xmlns:a16="http://schemas.microsoft.com/office/drawing/2014/main" id="{F027F5DA-5386-496E-AA05-7848554BA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8">
            <a:extLst>
              <a:ext uri="{FF2B5EF4-FFF2-40B4-BE49-F238E27FC236}">
                <a16:creationId xmlns:a16="http://schemas.microsoft.com/office/drawing/2014/main" id="{F898A2F5-FBA8-436A-88E0-1FE434210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9">
            <a:extLst>
              <a:ext uri="{FF2B5EF4-FFF2-40B4-BE49-F238E27FC236}">
                <a16:creationId xmlns:a16="http://schemas.microsoft.com/office/drawing/2014/main" id="{C72564AC-16A4-4928-B877-42CBAB374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50">
            <a:extLst>
              <a:ext uri="{FF2B5EF4-FFF2-40B4-BE49-F238E27FC236}">
                <a16:creationId xmlns:a16="http://schemas.microsoft.com/office/drawing/2014/main" id="{1F7EB554-8346-4FB6-BC37-B41BAAE5D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24">
            <a:extLst>
              <a:ext uri="{FF2B5EF4-FFF2-40B4-BE49-F238E27FC236}">
                <a16:creationId xmlns:a16="http://schemas.microsoft.com/office/drawing/2014/main" id="{5EC9B849-AF30-460C-B518-94091A8BA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25">
            <a:extLst>
              <a:ext uri="{FF2B5EF4-FFF2-40B4-BE49-F238E27FC236}">
                <a16:creationId xmlns:a16="http://schemas.microsoft.com/office/drawing/2014/main" id="{9A12F4B8-1D65-4A73-99DB-E79D3B07C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26">
            <a:extLst>
              <a:ext uri="{FF2B5EF4-FFF2-40B4-BE49-F238E27FC236}">
                <a16:creationId xmlns:a16="http://schemas.microsoft.com/office/drawing/2014/main" id="{8779DF3D-49D1-44B3-8AAE-4CCAD8E02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27">
            <a:extLst>
              <a:ext uri="{FF2B5EF4-FFF2-40B4-BE49-F238E27FC236}">
                <a16:creationId xmlns:a16="http://schemas.microsoft.com/office/drawing/2014/main" id="{BA7835C7-59BB-448D-8349-74E410A1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28">
            <a:extLst>
              <a:ext uri="{FF2B5EF4-FFF2-40B4-BE49-F238E27FC236}">
                <a16:creationId xmlns:a16="http://schemas.microsoft.com/office/drawing/2014/main" id="{CDC1ECE5-9C77-428B-9A1E-FCCC28537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29">
            <a:extLst>
              <a:ext uri="{FF2B5EF4-FFF2-40B4-BE49-F238E27FC236}">
                <a16:creationId xmlns:a16="http://schemas.microsoft.com/office/drawing/2014/main" id="{3DA2C102-B2CB-4A05-BB3D-80409C1A1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30">
            <a:extLst>
              <a:ext uri="{FF2B5EF4-FFF2-40B4-BE49-F238E27FC236}">
                <a16:creationId xmlns:a16="http://schemas.microsoft.com/office/drawing/2014/main" id="{1032F024-F022-4F71-B50C-9A9EC75E0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31">
            <a:extLst>
              <a:ext uri="{FF2B5EF4-FFF2-40B4-BE49-F238E27FC236}">
                <a16:creationId xmlns:a16="http://schemas.microsoft.com/office/drawing/2014/main" id="{FAD93B38-D541-4F64-87CD-4D9071B33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32">
            <a:extLst>
              <a:ext uri="{FF2B5EF4-FFF2-40B4-BE49-F238E27FC236}">
                <a16:creationId xmlns:a16="http://schemas.microsoft.com/office/drawing/2014/main" id="{A2251A37-9E61-40A2-81E5-429B117A1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42">
            <a:extLst>
              <a:ext uri="{FF2B5EF4-FFF2-40B4-BE49-F238E27FC236}">
                <a16:creationId xmlns:a16="http://schemas.microsoft.com/office/drawing/2014/main" id="{1A79E617-6A1C-472B-B801-D8EB1044F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43">
            <a:extLst>
              <a:ext uri="{FF2B5EF4-FFF2-40B4-BE49-F238E27FC236}">
                <a16:creationId xmlns:a16="http://schemas.microsoft.com/office/drawing/2014/main" id="{14B74BE9-01CF-4C60-9EC9-CF4CD6597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44">
            <a:extLst>
              <a:ext uri="{FF2B5EF4-FFF2-40B4-BE49-F238E27FC236}">
                <a16:creationId xmlns:a16="http://schemas.microsoft.com/office/drawing/2014/main" id="{1C83678E-F394-4D19-85A3-F3BC2E0BE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45">
            <a:extLst>
              <a:ext uri="{FF2B5EF4-FFF2-40B4-BE49-F238E27FC236}">
                <a16:creationId xmlns:a16="http://schemas.microsoft.com/office/drawing/2014/main" id="{5270572C-B0D4-4432-A424-494E262D8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46">
            <a:extLst>
              <a:ext uri="{FF2B5EF4-FFF2-40B4-BE49-F238E27FC236}">
                <a16:creationId xmlns:a16="http://schemas.microsoft.com/office/drawing/2014/main" id="{5A360B5C-8770-4A6E-93B3-3E56C4DFF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47">
            <a:extLst>
              <a:ext uri="{FF2B5EF4-FFF2-40B4-BE49-F238E27FC236}">
                <a16:creationId xmlns:a16="http://schemas.microsoft.com/office/drawing/2014/main" id="{9D2109F9-DF95-4258-8EA8-9EC5E2C1D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48">
            <a:extLst>
              <a:ext uri="{FF2B5EF4-FFF2-40B4-BE49-F238E27FC236}">
                <a16:creationId xmlns:a16="http://schemas.microsoft.com/office/drawing/2014/main" id="{B65F83DD-5B19-4F18-AAFE-BF8529487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49">
            <a:extLst>
              <a:ext uri="{FF2B5EF4-FFF2-40B4-BE49-F238E27FC236}">
                <a16:creationId xmlns:a16="http://schemas.microsoft.com/office/drawing/2014/main" id="{FD31710C-A1D6-4BE8-9A5E-755B5F2F9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50">
            <a:extLst>
              <a:ext uri="{FF2B5EF4-FFF2-40B4-BE49-F238E27FC236}">
                <a16:creationId xmlns:a16="http://schemas.microsoft.com/office/drawing/2014/main" id="{401BE71D-3908-4A1A-AEBE-1CC428582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24">
            <a:extLst>
              <a:ext uri="{FF2B5EF4-FFF2-40B4-BE49-F238E27FC236}">
                <a16:creationId xmlns:a16="http://schemas.microsoft.com/office/drawing/2014/main" id="{DF3A2463-928D-4DCC-B3E6-8467B0348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営業チーム</a:t>
            </a:r>
          </a:p>
        </p:txBody>
      </p:sp>
      <p:sp>
        <p:nvSpPr>
          <p:cNvPr id="2104" name="Rectangle 27">
            <a:extLst>
              <a:ext uri="{FF2B5EF4-FFF2-40B4-BE49-F238E27FC236}">
                <a16:creationId xmlns:a16="http://schemas.microsoft.com/office/drawing/2014/main" id="{F162CFD1-8007-4A71-B261-6CC6977DB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635250"/>
            <a:ext cx="1357313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05" name="Rectangle 30">
            <a:extLst>
              <a:ext uri="{FF2B5EF4-FFF2-40B4-BE49-F238E27FC236}">
                <a16:creationId xmlns:a16="http://schemas.microsoft.com/office/drawing/2014/main" id="{5A4DD2F2-53CD-49A8-ADCA-6A69AA85A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817938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6CAC8BF2-FBF2-47B5-904C-5C42C25123DE}"/>
              </a:ext>
            </a:extLst>
          </p:cNvPr>
          <p:cNvSpPr/>
          <p:nvPr/>
        </p:nvSpPr>
        <p:spPr>
          <a:xfrm>
            <a:off x="3602038" y="2901950"/>
            <a:ext cx="1541462" cy="1817688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14F9BCD9-7731-46F6-952F-1896F03F6CE0}"/>
              </a:ext>
            </a:extLst>
          </p:cNvPr>
          <p:cNvSpPr/>
          <p:nvPr/>
        </p:nvSpPr>
        <p:spPr>
          <a:xfrm>
            <a:off x="5372100" y="3943350"/>
            <a:ext cx="2128838" cy="9318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6DDC40DB-D499-4CD8-9473-2793DBB7332C}"/>
              </a:ext>
            </a:extLst>
          </p:cNvPr>
          <p:cNvSpPr/>
          <p:nvPr/>
        </p:nvSpPr>
        <p:spPr>
          <a:xfrm>
            <a:off x="1785938" y="1681163"/>
            <a:ext cx="1500187" cy="1903412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7358794D-BC33-4A7E-B997-1DC86376B4D1}"/>
              </a:ext>
            </a:extLst>
          </p:cNvPr>
          <p:cNvSpPr/>
          <p:nvPr/>
        </p:nvSpPr>
        <p:spPr>
          <a:xfrm>
            <a:off x="6643688" y="157321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CF857D24-44DD-445A-A84C-E53D2BEBEF01}"/>
              </a:ext>
            </a:extLst>
          </p:cNvPr>
          <p:cNvSpPr/>
          <p:nvPr/>
        </p:nvSpPr>
        <p:spPr>
          <a:xfrm>
            <a:off x="6643688" y="277336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2" name="ホームベース 111">
            <a:extLst>
              <a:ext uri="{FF2B5EF4-FFF2-40B4-BE49-F238E27FC236}">
                <a16:creationId xmlns:a16="http://schemas.microsoft.com/office/drawing/2014/main" id="{DFCECC66-1A9D-4D07-872C-D5D6B4C30A49}"/>
              </a:ext>
            </a:extLst>
          </p:cNvPr>
          <p:cNvSpPr/>
          <p:nvPr/>
        </p:nvSpPr>
        <p:spPr>
          <a:xfrm>
            <a:off x="3602038" y="1571625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41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2021-08-07T14:51:43Z</dcterms:modified>
</cp:coreProperties>
</file>