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  <a:srgbClr val="00CC00"/>
    <a:srgbClr val="33CC33"/>
    <a:srgbClr val="FFCCFF"/>
    <a:srgbClr val="FFCC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437B948-8B0F-4733-9170-CF57EEC4F3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5E92215-9F89-4760-81E6-18460391569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AC15048-1CBC-4491-B85A-D2F4A30D1EB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8A67618-E85E-40A2-8AFF-EC367E55DC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8C120A8-D106-4F36-B6A3-5DD612671E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D7D9E9D-B723-402D-9CEC-9DA907C61CB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8BA3426-EB24-46E5-A9B4-933857EDFF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757D92F-36AB-46ED-8FFB-A055E888461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D39D1F71-9EB1-4B4E-9F80-CA16C376C8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607AB446-5951-44B4-974F-11F893955F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9DC8055F-E831-4587-9B12-85D0EFB89B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95A3A0D-C723-401B-BCB5-F3499CDBAB01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71ACF3A-6D90-418D-B13F-46CEEAB84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F813B-A15B-4B00-9FF2-EA346F13C5D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DE3C618-0AF7-4BC9-A32A-8D7B5D410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69C9232-A66F-4152-B297-F12B414CF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467165-390B-42D1-BF35-2E185C411A2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1874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5275790-3090-44ED-A056-C9BEA5EAD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C1389-E4E9-4847-BEE1-79314144F01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02A8C8D-C649-4A5B-AE4D-A9E983337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C07358F-3AB0-44BF-8FE7-7933251B0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57026F-8936-47CD-95EA-61039720F19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993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6C3EFB3-47C5-48A4-9FA6-413B7A755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E43BA-F4CE-4F6E-8AA6-A08B64DC5EF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CEC4146-9C28-4D56-9DA7-AA22227D6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11FB6D6-14B2-42AF-8A39-D8FBAFB87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19B57-6830-4744-8571-8AE2085F5B5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2511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5337565-97BC-45A4-8902-3D2D9B49A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FAC92-848E-4C5C-93B9-E4A124A6AC3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52886B5-BE07-4426-98A1-9BB64360B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2CCBE75-5F67-42A2-9F37-01B66A067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EE8EC9-39C2-4CD2-99AA-96444FA7F5F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3809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8734FED-38CC-4F71-BF3A-DA96AA40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BA6B5-D843-46E4-91C3-BC546992473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35B38BD-B7AA-4CB2-9D3E-872F8A0FC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2A345AE-D9AC-49C6-A02C-C8243271D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A4D550-AF37-4BDE-A812-DBECBFD0EAF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5000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5B34DC5-56E0-4CCD-B746-576260981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2E5F9-F296-413D-B153-3969D934855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1C4372E-1906-4DF2-AF6B-988260C43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7DEA5E3-23F7-4501-B451-C3E481BE4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E69660-F4BE-4502-8EC0-EA7F36690B4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51958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AFD686CD-EB67-4274-BCF6-FC2B3A6AF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ABC4F-4EA4-4149-B67C-DB8F00F141F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B2A88CDB-1815-4733-9EAB-23AA87903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CAC13613-BC23-408A-967F-D03BE5784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64E55F-6233-4E6C-9826-F83950EA7E3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0747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23D43F6F-D9F7-4843-8DC9-644141539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F15CA-20CB-4AB6-BD4F-790011E11C7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F6DE48D-579E-44C4-9C70-B5BACF26A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CD69321-43A0-467E-85EB-1AA7F9501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93B6F-ABA0-4A17-9D88-F57414BD9A8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14743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982E01D6-AEE9-4F08-ABD3-A2FB59A99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3201F-A9ED-4FD5-90B7-470400B18B9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767A4A8-EFE2-4BEB-A9A3-6DE832C4B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3E43003-584B-456B-9018-BD02CF37F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BDCF3E-2C13-4339-8651-E55035A6041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3429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FC1CF4D-463B-4B81-B76A-3409CB48C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99353-60B1-4016-B393-392E59F5433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38CAB95-EE3F-4213-9950-09F99C696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7FC50DD-1B41-469E-8431-4447C02D7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A7B041-35B4-48DC-8736-FBFF3D04F01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5292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1C12ED5-F5B3-46EF-89FA-B4127BA94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01090-C8DE-42E5-8946-D48B1667A5E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E647C11-CCAD-463E-9B06-DF7CF3925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4A42038-B0DE-48CF-A540-36EAA17FD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C82614-6CEC-4B12-BFF2-8352CD856BA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98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2EAAEC9-16E0-4131-B589-9777F7A9974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A084AF7-BEEF-47B4-A94B-B7B7B8215D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7B32F4B-ECF1-46F9-B1B2-B3B93EE8E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1FD1449-EA16-4FF9-A1A5-2E6B9E6092A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08E7274-89BD-4679-8393-42F817745C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C27ED31-D8DB-4A10-A41E-576D367A90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1449F0F-A6AE-43B7-A696-404F0E472DD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8337C2FE-8086-4095-92BE-E77ACA854157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2C399D61-5F0C-4366-95DC-01F42BE66613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66FCD794-D117-4169-8BDD-BD4E9897C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3336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アクションプラン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E63D96BF-4C98-4C4F-9311-A8C9377B9529}"/>
              </a:ext>
            </a:extLst>
          </p:cNvPr>
          <p:cNvSpPr/>
          <p:nvPr/>
        </p:nvSpPr>
        <p:spPr>
          <a:xfrm>
            <a:off x="285750" y="5357813"/>
            <a:ext cx="8572500" cy="85725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4" name="Rectangle 21">
            <a:extLst>
              <a:ext uri="{FF2B5EF4-FFF2-40B4-BE49-F238E27FC236}">
                <a16:creationId xmlns:a16="http://schemas.microsoft.com/office/drawing/2014/main" id="{A94BAAC3-15B5-447D-AA6D-7D151DA3B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5" name="Rectangle 22">
            <a:extLst>
              <a:ext uri="{FF2B5EF4-FFF2-40B4-BE49-F238E27FC236}">
                <a16:creationId xmlns:a16="http://schemas.microsoft.com/office/drawing/2014/main" id="{5C5604B7-44D6-4992-8D83-F5907B904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2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6" name="Rectangle 23">
            <a:extLst>
              <a:ext uri="{FF2B5EF4-FFF2-40B4-BE49-F238E27FC236}">
                <a16:creationId xmlns:a16="http://schemas.microsoft.com/office/drawing/2014/main" id="{D99F00BF-2EC6-4478-B29B-2BFB01B31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3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7" name="Rectangle 39">
            <a:extLst>
              <a:ext uri="{FF2B5EF4-FFF2-40B4-BE49-F238E27FC236}">
                <a16:creationId xmlns:a16="http://schemas.microsoft.com/office/drawing/2014/main" id="{1C15EB5D-82C1-49AF-A8FB-91E5DE4FA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4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8" name="Rectangle 40">
            <a:extLst>
              <a:ext uri="{FF2B5EF4-FFF2-40B4-BE49-F238E27FC236}">
                <a16:creationId xmlns:a16="http://schemas.microsoft.com/office/drawing/2014/main" id="{72E1ACA5-432B-45B9-823F-C3DF2D3B4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5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9" name="Rectangle 41">
            <a:extLst>
              <a:ext uri="{FF2B5EF4-FFF2-40B4-BE49-F238E27FC236}">
                <a16:creationId xmlns:a16="http://schemas.microsoft.com/office/drawing/2014/main" id="{3140BB24-08B5-4F9D-A723-E3F4A0650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6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0" name="Rectangle 21">
            <a:extLst>
              <a:ext uri="{FF2B5EF4-FFF2-40B4-BE49-F238E27FC236}">
                <a16:creationId xmlns:a16="http://schemas.microsoft.com/office/drawing/2014/main" id="{416F0965-7368-43E7-9320-EEE758725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7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1" name="Rectangle 22">
            <a:extLst>
              <a:ext uri="{FF2B5EF4-FFF2-40B4-BE49-F238E27FC236}">
                <a16:creationId xmlns:a16="http://schemas.microsoft.com/office/drawing/2014/main" id="{6CC6856A-B7FC-46BB-98DB-8CBC0675C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8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2" name="Rectangle 23">
            <a:extLst>
              <a:ext uri="{FF2B5EF4-FFF2-40B4-BE49-F238E27FC236}">
                <a16:creationId xmlns:a16="http://schemas.microsoft.com/office/drawing/2014/main" id="{65613066-A521-4D82-88F8-98AEA1FCA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9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3" name="Rectangle 39">
            <a:extLst>
              <a:ext uri="{FF2B5EF4-FFF2-40B4-BE49-F238E27FC236}">
                <a16:creationId xmlns:a16="http://schemas.microsoft.com/office/drawing/2014/main" id="{EF15000E-4D9B-43DB-91A7-F4444EADD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10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4" name="Rectangle 40">
            <a:extLst>
              <a:ext uri="{FF2B5EF4-FFF2-40B4-BE49-F238E27FC236}">
                <a16:creationId xmlns:a16="http://schemas.microsoft.com/office/drawing/2014/main" id="{D3C2279F-8DEE-46F9-9FD3-457695C09F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11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5" name="Rectangle 41">
            <a:extLst>
              <a:ext uri="{FF2B5EF4-FFF2-40B4-BE49-F238E27FC236}">
                <a16:creationId xmlns:a16="http://schemas.microsoft.com/office/drawing/2014/main" id="{8AE0390A-A086-4BCB-B250-57EDC9E9BD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12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6" name="Rectangle 21">
            <a:extLst>
              <a:ext uri="{FF2B5EF4-FFF2-40B4-BE49-F238E27FC236}">
                <a16:creationId xmlns:a16="http://schemas.microsoft.com/office/drawing/2014/main" id="{95C6F4D5-AB92-45AE-A0DF-35D2CED0D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928688"/>
            <a:ext cx="1357313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 b="1">
                <a:solidFill>
                  <a:schemeClr val="bg1"/>
                </a:solidFill>
              </a:rPr>
              <a:t>担当部署</a:t>
            </a:r>
          </a:p>
        </p:txBody>
      </p:sp>
      <p:sp>
        <p:nvSpPr>
          <p:cNvPr id="2067" name="Rectangle 24">
            <a:extLst>
              <a:ext uri="{FF2B5EF4-FFF2-40B4-BE49-F238E27FC236}">
                <a16:creationId xmlns:a16="http://schemas.microsoft.com/office/drawing/2014/main" id="{A03CA5F4-54AA-49A7-AFFF-D5CF4FC3C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8" name="Rectangle 25">
            <a:extLst>
              <a:ext uri="{FF2B5EF4-FFF2-40B4-BE49-F238E27FC236}">
                <a16:creationId xmlns:a16="http://schemas.microsoft.com/office/drawing/2014/main" id="{AF6C9C96-6A60-4E9F-9021-FA194E8E7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9" name="Rectangle 26">
            <a:extLst>
              <a:ext uri="{FF2B5EF4-FFF2-40B4-BE49-F238E27FC236}">
                <a16:creationId xmlns:a16="http://schemas.microsoft.com/office/drawing/2014/main" id="{176B352B-F9C1-4A1F-BA67-5C8A1C7D2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0" name="Rectangle 27">
            <a:extLst>
              <a:ext uri="{FF2B5EF4-FFF2-40B4-BE49-F238E27FC236}">
                <a16:creationId xmlns:a16="http://schemas.microsoft.com/office/drawing/2014/main" id="{FDC41E6B-8043-4C99-A069-A870D2387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1" name="Rectangle 28">
            <a:extLst>
              <a:ext uri="{FF2B5EF4-FFF2-40B4-BE49-F238E27FC236}">
                <a16:creationId xmlns:a16="http://schemas.microsoft.com/office/drawing/2014/main" id="{61D35172-CC74-4E0C-92D2-551C1874A3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2" name="Rectangle 29">
            <a:extLst>
              <a:ext uri="{FF2B5EF4-FFF2-40B4-BE49-F238E27FC236}">
                <a16:creationId xmlns:a16="http://schemas.microsoft.com/office/drawing/2014/main" id="{0CF3A65B-1B38-41BB-A437-0E24400F4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3" name="Rectangle 30">
            <a:extLst>
              <a:ext uri="{FF2B5EF4-FFF2-40B4-BE49-F238E27FC236}">
                <a16:creationId xmlns:a16="http://schemas.microsoft.com/office/drawing/2014/main" id="{C8E74423-FA38-4923-9EC7-265F1D36B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4" name="Rectangle 31">
            <a:extLst>
              <a:ext uri="{FF2B5EF4-FFF2-40B4-BE49-F238E27FC236}">
                <a16:creationId xmlns:a16="http://schemas.microsoft.com/office/drawing/2014/main" id="{E3F80962-608A-464C-8C64-E94194B82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5" name="Rectangle 32">
            <a:extLst>
              <a:ext uri="{FF2B5EF4-FFF2-40B4-BE49-F238E27FC236}">
                <a16:creationId xmlns:a16="http://schemas.microsoft.com/office/drawing/2014/main" id="{FC6FDA7E-BFD7-4C53-AA79-2836B3ABC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6" name="Rectangle 42">
            <a:extLst>
              <a:ext uri="{FF2B5EF4-FFF2-40B4-BE49-F238E27FC236}">
                <a16:creationId xmlns:a16="http://schemas.microsoft.com/office/drawing/2014/main" id="{5D830F8F-7809-45AC-90ED-8EE78D532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7" name="Rectangle 43">
            <a:extLst>
              <a:ext uri="{FF2B5EF4-FFF2-40B4-BE49-F238E27FC236}">
                <a16:creationId xmlns:a16="http://schemas.microsoft.com/office/drawing/2014/main" id="{3637AFDD-5DB5-4634-9C1E-18E5F73ED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8" name="Rectangle 44">
            <a:extLst>
              <a:ext uri="{FF2B5EF4-FFF2-40B4-BE49-F238E27FC236}">
                <a16:creationId xmlns:a16="http://schemas.microsoft.com/office/drawing/2014/main" id="{7D0A840C-6F88-4946-AFDF-FF24555346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9" name="Rectangle 45">
            <a:extLst>
              <a:ext uri="{FF2B5EF4-FFF2-40B4-BE49-F238E27FC236}">
                <a16:creationId xmlns:a16="http://schemas.microsoft.com/office/drawing/2014/main" id="{6B4B7360-6811-41D8-B61E-36A2A8F95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0" name="Rectangle 46">
            <a:extLst>
              <a:ext uri="{FF2B5EF4-FFF2-40B4-BE49-F238E27FC236}">
                <a16:creationId xmlns:a16="http://schemas.microsoft.com/office/drawing/2014/main" id="{29B50D45-931D-4DC3-97E1-556A74895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1" name="Rectangle 47">
            <a:extLst>
              <a:ext uri="{FF2B5EF4-FFF2-40B4-BE49-F238E27FC236}">
                <a16:creationId xmlns:a16="http://schemas.microsoft.com/office/drawing/2014/main" id="{55251BE4-0232-4E2D-BFE2-E791706F4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2" name="Rectangle 48">
            <a:extLst>
              <a:ext uri="{FF2B5EF4-FFF2-40B4-BE49-F238E27FC236}">
                <a16:creationId xmlns:a16="http://schemas.microsoft.com/office/drawing/2014/main" id="{27E0A0D9-3B0A-4BF3-B886-5BB178C6DC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3" name="Rectangle 49">
            <a:extLst>
              <a:ext uri="{FF2B5EF4-FFF2-40B4-BE49-F238E27FC236}">
                <a16:creationId xmlns:a16="http://schemas.microsoft.com/office/drawing/2014/main" id="{A5AA4478-C155-4AEB-94F0-595B7FEE4D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4" name="Rectangle 50">
            <a:extLst>
              <a:ext uri="{FF2B5EF4-FFF2-40B4-BE49-F238E27FC236}">
                <a16:creationId xmlns:a16="http://schemas.microsoft.com/office/drawing/2014/main" id="{4143815D-2AB5-4BBF-B661-679468CBD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5" name="Rectangle 24">
            <a:extLst>
              <a:ext uri="{FF2B5EF4-FFF2-40B4-BE49-F238E27FC236}">
                <a16:creationId xmlns:a16="http://schemas.microsoft.com/office/drawing/2014/main" id="{822D1F9B-165C-466C-8FD9-80D1EBDA3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6" name="Rectangle 25">
            <a:extLst>
              <a:ext uri="{FF2B5EF4-FFF2-40B4-BE49-F238E27FC236}">
                <a16:creationId xmlns:a16="http://schemas.microsoft.com/office/drawing/2014/main" id="{7A3C2059-6F2C-436F-AB1E-5342D4730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7" name="Rectangle 26">
            <a:extLst>
              <a:ext uri="{FF2B5EF4-FFF2-40B4-BE49-F238E27FC236}">
                <a16:creationId xmlns:a16="http://schemas.microsoft.com/office/drawing/2014/main" id="{A36321C4-2522-41A2-A394-8FC995388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8" name="Rectangle 27">
            <a:extLst>
              <a:ext uri="{FF2B5EF4-FFF2-40B4-BE49-F238E27FC236}">
                <a16:creationId xmlns:a16="http://schemas.microsoft.com/office/drawing/2014/main" id="{A8D7C904-E385-4A00-B31C-7FCAC7194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9" name="Rectangle 28">
            <a:extLst>
              <a:ext uri="{FF2B5EF4-FFF2-40B4-BE49-F238E27FC236}">
                <a16:creationId xmlns:a16="http://schemas.microsoft.com/office/drawing/2014/main" id="{A14E7854-7292-4D1F-B82B-0CF0B2DE3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0" name="Rectangle 29">
            <a:extLst>
              <a:ext uri="{FF2B5EF4-FFF2-40B4-BE49-F238E27FC236}">
                <a16:creationId xmlns:a16="http://schemas.microsoft.com/office/drawing/2014/main" id="{D9277D5F-E3F2-4630-90FF-5FA1F2C70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1" name="Rectangle 30">
            <a:extLst>
              <a:ext uri="{FF2B5EF4-FFF2-40B4-BE49-F238E27FC236}">
                <a16:creationId xmlns:a16="http://schemas.microsoft.com/office/drawing/2014/main" id="{9D34F236-9D17-47DD-8E89-E053819C2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2" name="Rectangle 31">
            <a:extLst>
              <a:ext uri="{FF2B5EF4-FFF2-40B4-BE49-F238E27FC236}">
                <a16:creationId xmlns:a16="http://schemas.microsoft.com/office/drawing/2014/main" id="{5B9BD835-D853-44E0-B7DF-3FB1D86EF8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3" name="Rectangle 32">
            <a:extLst>
              <a:ext uri="{FF2B5EF4-FFF2-40B4-BE49-F238E27FC236}">
                <a16:creationId xmlns:a16="http://schemas.microsoft.com/office/drawing/2014/main" id="{F7E481CF-6467-482B-835D-27B69FEC7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4" name="Rectangle 42">
            <a:extLst>
              <a:ext uri="{FF2B5EF4-FFF2-40B4-BE49-F238E27FC236}">
                <a16:creationId xmlns:a16="http://schemas.microsoft.com/office/drawing/2014/main" id="{E77F4BA2-D0A5-4C70-9A91-982DDFB05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5" name="Rectangle 43">
            <a:extLst>
              <a:ext uri="{FF2B5EF4-FFF2-40B4-BE49-F238E27FC236}">
                <a16:creationId xmlns:a16="http://schemas.microsoft.com/office/drawing/2014/main" id="{699A2062-C0A1-4E59-88EC-0337BA12F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1452563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6" name="Rectangle 44">
            <a:extLst>
              <a:ext uri="{FF2B5EF4-FFF2-40B4-BE49-F238E27FC236}">
                <a16:creationId xmlns:a16="http://schemas.microsoft.com/office/drawing/2014/main" id="{5795C0D3-25F4-4676-9565-A2C12512E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1452563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7" name="Rectangle 45">
            <a:extLst>
              <a:ext uri="{FF2B5EF4-FFF2-40B4-BE49-F238E27FC236}">
                <a16:creationId xmlns:a16="http://schemas.microsoft.com/office/drawing/2014/main" id="{8771CC6C-43D6-421F-8353-ED878E423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8" name="Rectangle 46">
            <a:extLst>
              <a:ext uri="{FF2B5EF4-FFF2-40B4-BE49-F238E27FC236}">
                <a16:creationId xmlns:a16="http://schemas.microsoft.com/office/drawing/2014/main" id="{363CDDBF-D733-4EF2-A1E3-E0B430BAF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2635250"/>
            <a:ext cx="598488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9" name="Rectangle 47">
            <a:extLst>
              <a:ext uri="{FF2B5EF4-FFF2-40B4-BE49-F238E27FC236}">
                <a16:creationId xmlns:a16="http://schemas.microsoft.com/office/drawing/2014/main" id="{4CBDD06F-D6B3-4CE7-9F94-9B76ACBD1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2635250"/>
            <a:ext cx="598487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0" name="Rectangle 48">
            <a:extLst>
              <a:ext uri="{FF2B5EF4-FFF2-40B4-BE49-F238E27FC236}">
                <a16:creationId xmlns:a16="http://schemas.microsoft.com/office/drawing/2014/main" id="{FB10FABF-68B2-46CE-AC5B-8F9972B7B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1" name="Rectangle 49">
            <a:extLst>
              <a:ext uri="{FF2B5EF4-FFF2-40B4-BE49-F238E27FC236}">
                <a16:creationId xmlns:a16="http://schemas.microsoft.com/office/drawing/2014/main" id="{81F52CDF-E3E2-4854-BBCE-1E9D17CC8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3817938"/>
            <a:ext cx="598488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2" name="Rectangle 50">
            <a:extLst>
              <a:ext uri="{FF2B5EF4-FFF2-40B4-BE49-F238E27FC236}">
                <a16:creationId xmlns:a16="http://schemas.microsoft.com/office/drawing/2014/main" id="{76E6B7D4-6A7D-4263-8345-A4313B37D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3817938"/>
            <a:ext cx="598487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3" name="Rectangle 24">
            <a:extLst>
              <a:ext uri="{FF2B5EF4-FFF2-40B4-BE49-F238E27FC236}">
                <a16:creationId xmlns:a16="http://schemas.microsoft.com/office/drawing/2014/main" id="{EFFFB6AF-5002-4917-80D5-2D742E9C3A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1452563"/>
            <a:ext cx="1357313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営業チーム</a:t>
            </a:r>
          </a:p>
        </p:txBody>
      </p:sp>
      <p:sp>
        <p:nvSpPr>
          <p:cNvPr id="2104" name="Rectangle 27">
            <a:extLst>
              <a:ext uri="{FF2B5EF4-FFF2-40B4-BE49-F238E27FC236}">
                <a16:creationId xmlns:a16="http://schemas.microsoft.com/office/drawing/2014/main" id="{B532B2AD-143D-4617-9266-AE48F68A4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2635250"/>
            <a:ext cx="1357313" cy="1182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運営チーム</a:t>
            </a:r>
          </a:p>
        </p:txBody>
      </p:sp>
      <p:sp>
        <p:nvSpPr>
          <p:cNvPr id="2105" name="Rectangle 30">
            <a:extLst>
              <a:ext uri="{FF2B5EF4-FFF2-40B4-BE49-F238E27FC236}">
                <a16:creationId xmlns:a16="http://schemas.microsoft.com/office/drawing/2014/main" id="{BAFBF8C9-E3F4-4077-9A13-02F47DC80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3817938"/>
            <a:ext cx="1357313" cy="118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制作チーム</a:t>
            </a:r>
          </a:p>
        </p:txBody>
      </p:sp>
      <p:sp>
        <p:nvSpPr>
          <p:cNvPr id="110" name="ホームベース 109">
            <a:extLst>
              <a:ext uri="{FF2B5EF4-FFF2-40B4-BE49-F238E27FC236}">
                <a16:creationId xmlns:a16="http://schemas.microsoft.com/office/drawing/2014/main" id="{8A227A4F-D3D4-495D-A25D-0B29E4F9D002}"/>
              </a:ext>
            </a:extLst>
          </p:cNvPr>
          <p:cNvSpPr/>
          <p:nvPr/>
        </p:nvSpPr>
        <p:spPr>
          <a:xfrm>
            <a:off x="3602038" y="2901950"/>
            <a:ext cx="1541462" cy="1817688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4" name="ホームベース 113">
            <a:extLst>
              <a:ext uri="{FF2B5EF4-FFF2-40B4-BE49-F238E27FC236}">
                <a16:creationId xmlns:a16="http://schemas.microsoft.com/office/drawing/2014/main" id="{814B49CE-4B0F-41E3-844F-F7930FEF2E4B}"/>
              </a:ext>
            </a:extLst>
          </p:cNvPr>
          <p:cNvSpPr/>
          <p:nvPr/>
        </p:nvSpPr>
        <p:spPr>
          <a:xfrm>
            <a:off x="5372100" y="3943350"/>
            <a:ext cx="2128838" cy="931863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9" name="ホームベース 118">
            <a:extLst>
              <a:ext uri="{FF2B5EF4-FFF2-40B4-BE49-F238E27FC236}">
                <a16:creationId xmlns:a16="http://schemas.microsoft.com/office/drawing/2014/main" id="{D2541AD3-05AB-4FD7-8E84-538E92A58A85}"/>
              </a:ext>
            </a:extLst>
          </p:cNvPr>
          <p:cNvSpPr/>
          <p:nvPr/>
        </p:nvSpPr>
        <p:spPr>
          <a:xfrm>
            <a:off x="1785938" y="1681163"/>
            <a:ext cx="1500187" cy="1903412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7" name="ホームベース 106">
            <a:extLst>
              <a:ext uri="{FF2B5EF4-FFF2-40B4-BE49-F238E27FC236}">
                <a16:creationId xmlns:a16="http://schemas.microsoft.com/office/drawing/2014/main" id="{BA95E4E9-AABC-456B-98A5-9158F266D513}"/>
              </a:ext>
            </a:extLst>
          </p:cNvPr>
          <p:cNvSpPr/>
          <p:nvPr/>
        </p:nvSpPr>
        <p:spPr>
          <a:xfrm>
            <a:off x="6643688" y="1573213"/>
            <a:ext cx="1928812" cy="93027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8" name="ホームベース 107">
            <a:extLst>
              <a:ext uri="{FF2B5EF4-FFF2-40B4-BE49-F238E27FC236}">
                <a16:creationId xmlns:a16="http://schemas.microsoft.com/office/drawing/2014/main" id="{1606732D-1978-4067-A14B-C52775FB3378}"/>
              </a:ext>
            </a:extLst>
          </p:cNvPr>
          <p:cNvSpPr/>
          <p:nvPr/>
        </p:nvSpPr>
        <p:spPr>
          <a:xfrm>
            <a:off x="6643688" y="2773363"/>
            <a:ext cx="1928812" cy="93027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2" name="ホームベース 111">
            <a:extLst>
              <a:ext uri="{FF2B5EF4-FFF2-40B4-BE49-F238E27FC236}">
                <a16:creationId xmlns:a16="http://schemas.microsoft.com/office/drawing/2014/main" id="{04A93658-0234-4211-BB1D-B4ACC15095F5}"/>
              </a:ext>
            </a:extLst>
          </p:cNvPr>
          <p:cNvSpPr/>
          <p:nvPr/>
        </p:nvSpPr>
        <p:spPr>
          <a:xfrm>
            <a:off x="3602038" y="1571625"/>
            <a:ext cx="1928812" cy="93027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41</Words>
  <Application>Microsoft Office PowerPoint</Application>
  <PresentationFormat>画面に合わせる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年間のアクションプランのテンプレートです。月毎の表になっていて、図形でアクションを記載するタイプです。企画書・提案書にご活用下さい。</dc:description>
  <cp:revision>12</cp:revision>
  <dcterms:created xsi:type="dcterms:W3CDTF">2009-02-20T09:16:29Z</dcterms:created>
  <dcterms:modified xsi:type="dcterms:W3CDTF">2021-08-07T14:51:13Z</dcterms:modified>
</cp:coreProperties>
</file>