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75F68A7-25E9-4C87-99E2-B8CA8BCDDD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8969449-E99B-4C70-B1A0-39782A9E0BC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959FEAE-B100-4973-8368-1B2F70A2B2E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B681776-166B-4A1D-8AE1-AC218DF15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C1309F2-CA3A-4483-A368-D03D9CF2E6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37FFE63-80FA-4C7F-A37F-61C2D4D9A92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BA56C7E-B6D6-4C59-9E6C-10ABBC21EA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C05F651-C093-4CC4-8A80-ABADA967B1D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1E69B46-57AF-4758-9CC3-EFD37FF296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DF69ABB-86D0-409C-B3AE-BAF3460ABE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18F3F95-92F1-4A8B-9C91-D797D5BB42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A2FFC05-2D9D-4F21-9D8C-7E4549EDBB1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A6EFF7A-B224-4DE2-A80C-2A68509AA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885B9-E1FB-48BD-914A-89C1018644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0A6521-9EDB-4118-8D29-56B3D9068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06CCF4-2E8D-401E-BE44-00959C5C0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F473C-AB8D-4070-8377-FA9302327F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505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C113821-8619-4C15-9E3E-5030CF9B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E42B7-52A4-48C6-BAFE-8A268EB2F4E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FF5319E-8649-45BF-8157-D330DBDED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C7DE34D-4990-4C7E-B553-01E3C56AA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DFF17-6DC9-42FA-A2C9-822AFE466B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8312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B38AA94-394C-42F8-8553-A680908D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95338-C8E8-494C-8CBA-C36FA27CED2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5AB4B1-49ED-4C4F-A2D6-2AB95378A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27867A1-A70B-434C-A5D8-B2B35CF1D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F8E8A6-903F-4F54-8A13-4DAFE20206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954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697A102-8F84-4AAD-8978-D17EE6F99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6F06-4A9A-4217-A5D1-87B23A1A114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38C022-7485-4EDA-8B41-6B358F187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429EFB2-922E-4264-B8E7-D4355803A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6EA966-5E9E-4E7C-8A74-E42D2BBBC7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197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581A758-0FB9-4538-A0D3-A40B10AFB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5031D-2423-4DD9-BBE3-DDDC21EEB35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5071345-270F-4BE8-8F6D-CA9798976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ABE55E-7999-4ED0-A278-58BA1E869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D007C-B7E4-41DE-A91D-9A7BA1C0F6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9525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9D0939B-E8AC-4C78-8200-0408A4495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D15E0-7F7F-4592-B4DE-2F7F25F16E7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A95F743-578C-4810-AB59-DDF58A74F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22CDC3F-AAD3-4B40-AAF2-B4C5C2516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E5EB0-5F64-46F2-B2DA-EB64B1A128F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9049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242CB39-5E0F-4317-9E71-278758904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64563-69B6-4AC7-8D98-6A82FEDBCD5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581ED95-CED0-4DD0-9BD0-54E3D89FF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D57EDABA-E467-47EC-B387-B6B0E7EF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2CA28A-47AA-4D10-B48A-FF4982DFBD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419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879C760-A3CD-4DBC-895D-1C4BFB88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1620C-9813-4CBD-9253-B2302ED56F3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EB737F5-FF6C-4C72-B5E9-59CC3FFFA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690DC1B-9E87-4E3A-952F-EA137EAA8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4B8FD-E4AD-4310-89EC-73AD810F0A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58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B5585EF-8333-4622-BC6C-8C36ED1B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8AED9-3117-4D40-B3D5-4C8E4DAA20D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95FA0AC-1C07-49B5-B9AE-D9E58C8FF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66EDC9D-07BB-430F-B12C-E8D1A9072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B55E69-FCCE-48BB-BF0F-E09652100F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45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07A85BB-5CC2-49EF-802F-B82BCF94B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50990-9936-4BBF-9F7A-8E34B9A9078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9001DAA-E64B-4492-8051-E4A976AE9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28C54FC-28D4-4AE4-BAD9-236BE504F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CDDC35-7D00-4756-A1CA-CF5EB3F5E0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952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69E3617-1299-4136-B89C-D332A18A7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A74F9-70FB-4BE1-ADBC-BD27AB744A3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2AAA094-0A37-447D-A5B8-6936C498A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C1B4F17-4CEE-4154-841C-51CC95A06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84247E-44A4-436E-B3DD-0C30A20C97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419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C4C9C7F-94E8-48CF-AB70-F3919A7AE02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A44095C-B119-4AE2-844D-7EF6DE3AA9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83C20AF-D04E-4B3E-ABE4-F453897F7E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0CA0842-DC90-4030-9000-A849F089275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7C1F82B-0B14-4CBE-ACB3-883B49B219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4423DF-DF9E-4F09-8A5D-8DB34F21F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4BA9468-1082-4DD8-9D35-FAAF5460F81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04A6785-1C8E-4EAD-A7DC-F587D8B90608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65E76C4-A53A-466C-8172-1BED086F79E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9DC35934-1DB8-4303-98C2-7C53646BE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EB06195-694A-4F5A-886B-C13B531ACCC3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6" name="Rectangle 21">
            <a:extLst>
              <a:ext uri="{FF2B5EF4-FFF2-40B4-BE49-F238E27FC236}">
                <a16:creationId xmlns:a16="http://schemas.microsoft.com/office/drawing/2014/main" id="{329EF31E-BE89-4E16-825B-905CC11085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17" name="Rectangle 22">
            <a:extLst>
              <a:ext uri="{FF2B5EF4-FFF2-40B4-BE49-F238E27FC236}">
                <a16:creationId xmlns:a16="http://schemas.microsoft.com/office/drawing/2014/main" id="{63DA46F8-228A-4575-B78F-286096279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2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8C88DEA6-883A-46B4-8663-4A7728C61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3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38" name="Rectangle 39">
            <a:extLst>
              <a:ext uri="{FF2B5EF4-FFF2-40B4-BE49-F238E27FC236}">
                <a16:creationId xmlns:a16="http://schemas.microsoft.com/office/drawing/2014/main" id="{0E5F45C8-C0A9-4D8D-AD5C-7863224C4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4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39" name="Rectangle 40">
            <a:extLst>
              <a:ext uri="{FF2B5EF4-FFF2-40B4-BE49-F238E27FC236}">
                <a16:creationId xmlns:a16="http://schemas.microsoft.com/office/drawing/2014/main" id="{61927A9B-F210-425E-821A-4C110CFC1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5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45" name="Rectangle 41">
            <a:extLst>
              <a:ext uri="{FF2B5EF4-FFF2-40B4-BE49-F238E27FC236}">
                <a16:creationId xmlns:a16="http://schemas.microsoft.com/office/drawing/2014/main" id="{EFF00E3B-2F94-4025-9316-CA9F9A52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6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64" name="Rectangle 21">
            <a:extLst>
              <a:ext uri="{FF2B5EF4-FFF2-40B4-BE49-F238E27FC236}">
                <a16:creationId xmlns:a16="http://schemas.microsoft.com/office/drawing/2014/main" id="{52CACF7A-78A3-43DC-9F5F-DEC0757F2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7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65" name="Rectangle 22">
            <a:extLst>
              <a:ext uri="{FF2B5EF4-FFF2-40B4-BE49-F238E27FC236}">
                <a16:creationId xmlns:a16="http://schemas.microsoft.com/office/drawing/2014/main" id="{E7322E31-0D39-4B52-B7DB-CD6410AFA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8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66" name="Rectangle 23">
            <a:extLst>
              <a:ext uri="{FF2B5EF4-FFF2-40B4-BE49-F238E27FC236}">
                <a16:creationId xmlns:a16="http://schemas.microsoft.com/office/drawing/2014/main" id="{63DE0DDD-9D53-48A0-B78E-D0954FF13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9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82" name="Rectangle 39">
            <a:extLst>
              <a:ext uri="{FF2B5EF4-FFF2-40B4-BE49-F238E27FC236}">
                <a16:creationId xmlns:a16="http://schemas.microsoft.com/office/drawing/2014/main" id="{9E79E258-8C34-41FB-8BEA-983165C26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10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83" name="Rectangle 40">
            <a:extLst>
              <a:ext uri="{FF2B5EF4-FFF2-40B4-BE49-F238E27FC236}">
                <a16:creationId xmlns:a16="http://schemas.microsoft.com/office/drawing/2014/main" id="{87C6858E-386F-4241-8B47-D4D301F69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11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84" name="Rectangle 41">
            <a:extLst>
              <a:ext uri="{FF2B5EF4-FFF2-40B4-BE49-F238E27FC236}">
                <a16:creationId xmlns:a16="http://schemas.microsoft.com/office/drawing/2014/main" id="{272F11F9-F4DF-4354-9165-43AFBA696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Arial" charset="0"/>
              </a:rPr>
              <a:t>12</a:t>
            </a: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月</a:t>
            </a:r>
          </a:p>
        </p:txBody>
      </p:sp>
      <p:sp>
        <p:nvSpPr>
          <p:cNvPr id="101" name="Rectangle 21">
            <a:extLst>
              <a:ext uri="{FF2B5EF4-FFF2-40B4-BE49-F238E27FC236}">
                <a16:creationId xmlns:a16="http://schemas.microsoft.com/office/drawing/2014/main" id="{E11AA2FA-E95A-4914-8984-1B627E8DD3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C46B6BF0-EB73-42D9-AD3B-DD70F5660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FA18C3F4-91D8-46F5-ADDE-91369E47C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64A28C68-6A87-4CF2-AA06-10BE5F0E8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275B30E4-8B06-40CE-ADA2-E8E42D9B4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E3F5E91D-91EA-4C24-A7F7-F02D45170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2E94C15F-B151-4716-AE57-113CF9314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D16D43F6-3E4D-4D58-9086-03F22DC0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C6D5593A-E5E1-4FA6-A893-E1940DB9F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F5BD6517-B5DD-4978-8A9E-38FE3F9C2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33">
            <a:extLst>
              <a:ext uri="{FF2B5EF4-FFF2-40B4-BE49-F238E27FC236}">
                <a16:creationId xmlns:a16="http://schemas.microsoft.com/office/drawing/2014/main" id="{BD974909-BD1F-42EE-8A52-189536F1F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34">
            <a:extLst>
              <a:ext uri="{FF2B5EF4-FFF2-40B4-BE49-F238E27FC236}">
                <a16:creationId xmlns:a16="http://schemas.microsoft.com/office/drawing/2014/main" id="{0144A72A-9DDA-4CFF-8C12-0ADDC24D3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35">
            <a:extLst>
              <a:ext uri="{FF2B5EF4-FFF2-40B4-BE49-F238E27FC236}">
                <a16:creationId xmlns:a16="http://schemas.microsoft.com/office/drawing/2014/main" id="{DA48B924-34CE-4F1D-A753-0CB45BDCA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36">
            <a:extLst>
              <a:ext uri="{FF2B5EF4-FFF2-40B4-BE49-F238E27FC236}">
                <a16:creationId xmlns:a16="http://schemas.microsoft.com/office/drawing/2014/main" id="{B9335703-D36B-42D3-945E-C99C82A34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37">
            <a:extLst>
              <a:ext uri="{FF2B5EF4-FFF2-40B4-BE49-F238E27FC236}">
                <a16:creationId xmlns:a16="http://schemas.microsoft.com/office/drawing/2014/main" id="{CE6E0FD7-50DC-416B-9451-77B9EEAB8F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38">
            <a:extLst>
              <a:ext uri="{FF2B5EF4-FFF2-40B4-BE49-F238E27FC236}">
                <a16:creationId xmlns:a16="http://schemas.microsoft.com/office/drawing/2014/main" id="{2F9C2CFE-8007-4C42-8E39-93FD925F3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2">
            <a:extLst>
              <a:ext uri="{FF2B5EF4-FFF2-40B4-BE49-F238E27FC236}">
                <a16:creationId xmlns:a16="http://schemas.microsoft.com/office/drawing/2014/main" id="{CB8DC471-8C22-4B24-BC87-8CFEB8DA5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3">
            <a:extLst>
              <a:ext uri="{FF2B5EF4-FFF2-40B4-BE49-F238E27FC236}">
                <a16:creationId xmlns:a16="http://schemas.microsoft.com/office/drawing/2014/main" id="{DE6DFB88-B75E-4F0F-A3E0-48E3FB555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44">
            <a:extLst>
              <a:ext uri="{FF2B5EF4-FFF2-40B4-BE49-F238E27FC236}">
                <a16:creationId xmlns:a16="http://schemas.microsoft.com/office/drawing/2014/main" id="{3C6345C1-9268-472F-B0CD-197DF89523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45">
            <a:extLst>
              <a:ext uri="{FF2B5EF4-FFF2-40B4-BE49-F238E27FC236}">
                <a16:creationId xmlns:a16="http://schemas.microsoft.com/office/drawing/2014/main" id="{B744270C-C24D-4A16-A273-C5296EA61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46">
            <a:extLst>
              <a:ext uri="{FF2B5EF4-FFF2-40B4-BE49-F238E27FC236}">
                <a16:creationId xmlns:a16="http://schemas.microsoft.com/office/drawing/2014/main" id="{56B14E2A-062D-4792-81E3-2373ADFB1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47">
            <a:extLst>
              <a:ext uri="{FF2B5EF4-FFF2-40B4-BE49-F238E27FC236}">
                <a16:creationId xmlns:a16="http://schemas.microsoft.com/office/drawing/2014/main" id="{29FA3DDA-40B3-495C-968B-509EFC7F7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48">
            <a:extLst>
              <a:ext uri="{FF2B5EF4-FFF2-40B4-BE49-F238E27FC236}">
                <a16:creationId xmlns:a16="http://schemas.microsoft.com/office/drawing/2014/main" id="{8FBA7602-3F38-4D60-9DE9-97CC197F6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49">
            <a:extLst>
              <a:ext uri="{FF2B5EF4-FFF2-40B4-BE49-F238E27FC236}">
                <a16:creationId xmlns:a16="http://schemas.microsoft.com/office/drawing/2014/main" id="{83E18D0B-9E73-4EB3-AA55-E4250D6AB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50">
            <a:extLst>
              <a:ext uri="{FF2B5EF4-FFF2-40B4-BE49-F238E27FC236}">
                <a16:creationId xmlns:a16="http://schemas.microsoft.com/office/drawing/2014/main" id="{2D523944-1A64-4BF2-AF6A-4F79022C4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51">
            <a:extLst>
              <a:ext uri="{FF2B5EF4-FFF2-40B4-BE49-F238E27FC236}">
                <a16:creationId xmlns:a16="http://schemas.microsoft.com/office/drawing/2014/main" id="{F6A47624-8CA9-4FDD-9870-7C941E452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52">
            <a:extLst>
              <a:ext uri="{FF2B5EF4-FFF2-40B4-BE49-F238E27FC236}">
                <a16:creationId xmlns:a16="http://schemas.microsoft.com/office/drawing/2014/main" id="{A738C1B9-6564-445E-A11C-4202619E2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53">
            <a:extLst>
              <a:ext uri="{FF2B5EF4-FFF2-40B4-BE49-F238E27FC236}">
                <a16:creationId xmlns:a16="http://schemas.microsoft.com/office/drawing/2014/main" id="{C112B4A3-B2F6-4ABB-B790-7E1054421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54">
            <a:extLst>
              <a:ext uri="{FF2B5EF4-FFF2-40B4-BE49-F238E27FC236}">
                <a16:creationId xmlns:a16="http://schemas.microsoft.com/office/drawing/2014/main" id="{84B99706-0D63-4282-96F7-C502EB48E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55">
            <a:extLst>
              <a:ext uri="{FF2B5EF4-FFF2-40B4-BE49-F238E27FC236}">
                <a16:creationId xmlns:a16="http://schemas.microsoft.com/office/drawing/2014/main" id="{70EBFFBF-9FB7-4E50-826B-19685A213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56">
            <a:extLst>
              <a:ext uri="{FF2B5EF4-FFF2-40B4-BE49-F238E27FC236}">
                <a16:creationId xmlns:a16="http://schemas.microsoft.com/office/drawing/2014/main" id="{53A2BE32-1B6C-455A-BD0A-3213A99BD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24">
            <a:extLst>
              <a:ext uri="{FF2B5EF4-FFF2-40B4-BE49-F238E27FC236}">
                <a16:creationId xmlns:a16="http://schemas.microsoft.com/office/drawing/2014/main" id="{8EE66F59-F82E-45C2-A7DB-7230023530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25">
            <a:extLst>
              <a:ext uri="{FF2B5EF4-FFF2-40B4-BE49-F238E27FC236}">
                <a16:creationId xmlns:a16="http://schemas.microsoft.com/office/drawing/2014/main" id="{88FC5861-94AD-4158-8439-D65CE0EAF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26">
            <a:extLst>
              <a:ext uri="{FF2B5EF4-FFF2-40B4-BE49-F238E27FC236}">
                <a16:creationId xmlns:a16="http://schemas.microsoft.com/office/drawing/2014/main" id="{83C98EE0-3DF9-4623-A9F8-7C5135F38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27">
            <a:extLst>
              <a:ext uri="{FF2B5EF4-FFF2-40B4-BE49-F238E27FC236}">
                <a16:creationId xmlns:a16="http://schemas.microsoft.com/office/drawing/2014/main" id="{D94054E2-EF44-425D-B1CE-F3769894D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28">
            <a:extLst>
              <a:ext uri="{FF2B5EF4-FFF2-40B4-BE49-F238E27FC236}">
                <a16:creationId xmlns:a16="http://schemas.microsoft.com/office/drawing/2014/main" id="{E0BE77F2-9F68-41D6-BDF9-BAF172E48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29">
            <a:extLst>
              <a:ext uri="{FF2B5EF4-FFF2-40B4-BE49-F238E27FC236}">
                <a16:creationId xmlns:a16="http://schemas.microsoft.com/office/drawing/2014/main" id="{406C370C-E5BF-48D4-9E2D-5F6F4E358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30">
            <a:extLst>
              <a:ext uri="{FF2B5EF4-FFF2-40B4-BE49-F238E27FC236}">
                <a16:creationId xmlns:a16="http://schemas.microsoft.com/office/drawing/2014/main" id="{5260A6FB-27EE-4438-A75F-9E14053F6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4" name="Rectangle 31">
            <a:extLst>
              <a:ext uri="{FF2B5EF4-FFF2-40B4-BE49-F238E27FC236}">
                <a16:creationId xmlns:a16="http://schemas.microsoft.com/office/drawing/2014/main" id="{C9633B87-6991-4150-A49E-55933ECA7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5" name="Rectangle 32">
            <a:extLst>
              <a:ext uri="{FF2B5EF4-FFF2-40B4-BE49-F238E27FC236}">
                <a16:creationId xmlns:a16="http://schemas.microsoft.com/office/drawing/2014/main" id="{34E372F2-F0C1-4CCE-BC18-CBA76E3B3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6" name="Rectangle 33">
            <a:extLst>
              <a:ext uri="{FF2B5EF4-FFF2-40B4-BE49-F238E27FC236}">
                <a16:creationId xmlns:a16="http://schemas.microsoft.com/office/drawing/2014/main" id="{62D910C4-D44E-4C06-B983-59F474F2A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7" name="Rectangle 34">
            <a:extLst>
              <a:ext uri="{FF2B5EF4-FFF2-40B4-BE49-F238E27FC236}">
                <a16:creationId xmlns:a16="http://schemas.microsoft.com/office/drawing/2014/main" id="{AD3AB07B-5267-4EF0-93F8-017CF1209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8" name="Rectangle 35">
            <a:extLst>
              <a:ext uri="{FF2B5EF4-FFF2-40B4-BE49-F238E27FC236}">
                <a16:creationId xmlns:a16="http://schemas.microsoft.com/office/drawing/2014/main" id="{C9CC593F-0A45-426E-8AAE-F45136917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9" name="Rectangle 36">
            <a:extLst>
              <a:ext uri="{FF2B5EF4-FFF2-40B4-BE49-F238E27FC236}">
                <a16:creationId xmlns:a16="http://schemas.microsoft.com/office/drawing/2014/main" id="{C2244DD6-406F-4B22-8660-FA2A4CFEE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0" name="Rectangle 37">
            <a:extLst>
              <a:ext uri="{FF2B5EF4-FFF2-40B4-BE49-F238E27FC236}">
                <a16:creationId xmlns:a16="http://schemas.microsoft.com/office/drawing/2014/main" id="{62A99B4B-A45E-4B23-BD10-0C6B158AD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1" name="Rectangle 38">
            <a:extLst>
              <a:ext uri="{FF2B5EF4-FFF2-40B4-BE49-F238E27FC236}">
                <a16:creationId xmlns:a16="http://schemas.microsoft.com/office/drawing/2014/main" id="{5E82ACD8-66A1-4026-AD24-DB0F3ABC6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2" name="Rectangle 42">
            <a:extLst>
              <a:ext uri="{FF2B5EF4-FFF2-40B4-BE49-F238E27FC236}">
                <a16:creationId xmlns:a16="http://schemas.microsoft.com/office/drawing/2014/main" id="{58E09819-A9DA-4F55-AD8F-B5B3E0164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3" name="Rectangle 43">
            <a:extLst>
              <a:ext uri="{FF2B5EF4-FFF2-40B4-BE49-F238E27FC236}">
                <a16:creationId xmlns:a16="http://schemas.microsoft.com/office/drawing/2014/main" id="{849C4D3C-06A8-4D7C-A202-C630403A5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4" name="Rectangle 44">
            <a:extLst>
              <a:ext uri="{FF2B5EF4-FFF2-40B4-BE49-F238E27FC236}">
                <a16:creationId xmlns:a16="http://schemas.microsoft.com/office/drawing/2014/main" id="{DC5080A6-C49F-4E86-A250-C1D7129FC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5" name="Rectangle 45">
            <a:extLst>
              <a:ext uri="{FF2B5EF4-FFF2-40B4-BE49-F238E27FC236}">
                <a16:creationId xmlns:a16="http://schemas.microsoft.com/office/drawing/2014/main" id="{AAD78701-B04A-489D-B2E9-A5906E0E1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6" name="Rectangle 46">
            <a:extLst>
              <a:ext uri="{FF2B5EF4-FFF2-40B4-BE49-F238E27FC236}">
                <a16:creationId xmlns:a16="http://schemas.microsoft.com/office/drawing/2014/main" id="{F4494701-87EB-4296-945B-BD348A72E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7" name="Rectangle 47">
            <a:extLst>
              <a:ext uri="{FF2B5EF4-FFF2-40B4-BE49-F238E27FC236}">
                <a16:creationId xmlns:a16="http://schemas.microsoft.com/office/drawing/2014/main" id="{FA729342-3276-476F-8B69-F3E9BAB7EE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8" name="Rectangle 48">
            <a:extLst>
              <a:ext uri="{FF2B5EF4-FFF2-40B4-BE49-F238E27FC236}">
                <a16:creationId xmlns:a16="http://schemas.microsoft.com/office/drawing/2014/main" id="{FF36F2E6-3AF5-4E97-990D-8469AC6AD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9" name="Rectangle 49">
            <a:extLst>
              <a:ext uri="{FF2B5EF4-FFF2-40B4-BE49-F238E27FC236}">
                <a16:creationId xmlns:a16="http://schemas.microsoft.com/office/drawing/2014/main" id="{5A6F3D82-3C94-4454-8E98-CFE640BFB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0" name="Rectangle 50">
            <a:extLst>
              <a:ext uri="{FF2B5EF4-FFF2-40B4-BE49-F238E27FC236}">
                <a16:creationId xmlns:a16="http://schemas.microsoft.com/office/drawing/2014/main" id="{6419E056-5493-4BCB-A975-D46C76228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1" name="Rectangle 51">
            <a:extLst>
              <a:ext uri="{FF2B5EF4-FFF2-40B4-BE49-F238E27FC236}">
                <a16:creationId xmlns:a16="http://schemas.microsoft.com/office/drawing/2014/main" id="{3C41C7EA-EAC5-4C1B-BF7B-F21A89E4E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2" name="Rectangle 52">
            <a:extLst>
              <a:ext uri="{FF2B5EF4-FFF2-40B4-BE49-F238E27FC236}">
                <a16:creationId xmlns:a16="http://schemas.microsoft.com/office/drawing/2014/main" id="{C25E502D-EB8F-4EA5-80A7-000657D2F6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3" name="Rectangle 53">
            <a:extLst>
              <a:ext uri="{FF2B5EF4-FFF2-40B4-BE49-F238E27FC236}">
                <a16:creationId xmlns:a16="http://schemas.microsoft.com/office/drawing/2014/main" id="{D4D00643-4ACE-47DC-83E9-06B4B5380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4" name="Rectangle 54">
            <a:extLst>
              <a:ext uri="{FF2B5EF4-FFF2-40B4-BE49-F238E27FC236}">
                <a16:creationId xmlns:a16="http://schemas.microsoft.com/office/drawing/2014/main" id="{77425CAE-D1DD-443F-95A5-F253E2134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5" name="Rectangle 55">
            <a:extLst>
              <a:ext uri="{FF2B5EF4-FFF2-40B4-BE49-F238E27FC236}">
                <a16:creationId xmlns:a16="http://schemas.microsoft.com/office/drawing/2014/main" id="{39F761BC-2B83-471E-B196-1CC72AF43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6" name="Rectangle 56">
            <a:extLst>
              <a:ext uri="{FF2B5EF4-FFF2-40B4-BE49-F238E27FC236}">
                <a16:creationId xmlns:a16="http://schemas.microsoft.com/office/drawing/2014/main" id="{317BEAE0-B366-498D-8296-45627A256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7" name="Rectangle 24">
            <a:extLst>
              <a:ext uri="{FF2B5EF4-FFF2-40B4-BE49-F238E27FC236}">
                <a16:creationId xmlns:a16="http://schemas.microsoft.com/office/drawing/2014/main" id="{0F13110A-0350-476B-9C18-6B9377A8B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128" name="Rectangle 27">
            <a:extLst>
              <a:ext uri="{FF2B5EF4-FFF2-40B4-BE49-F238E27FC236}">
                <a16:creationId xmlns:a16="http://schemas.microsoft.com/office/drawing/2014/main" id="{57D9AEC5-D1DC-42F3-A8C6-1B755BD7E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190750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29" name="Rectangle 30">
            <a:extLst>
              <a:ext uri="{FF2B5EF4-FFF2-40B4-BE49-F238E27FC236}">
                <a16:creationId xmlns:a16="http://schemas.microsoft.com/office/drawing/2014/main" id="{181F9663-A44D-40EB-9536-EDDBCF439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928938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130" name="Rectangle 33">
            <a:extLst>
              <a:ext uri="{FF2B5EF4-FFF2-40B4-BE49-F238E27FC236}">
                <a16:creationId xmlns:a16="http://schemas.microsoft.com/office/drawing/2014/main" id="{0756D76C-1F2C-4850-8787-170D2CFD2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667125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2131" name="Rectangle 36">
            <a:extLst>
              <a:ext uri="{FF2B5EF4-FFF2-40B4-BE49-F238E27FC236}">
                <a16:creationId xmlns:a16="http://schemas.microsoft.com/office/drawing/2014/main" id="{540E6BF9-AD47-4F96-A897-589F726E7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440531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営業２チーム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C3A85E11-C7EB-4635-BEC3-4FFD7BA23242}"/>
              </a:ext>
            </a:extLst>
          </p:cNvPr>
          <p:cNvSpPr/>
          <p:nvPr/>
        </p:nvSpPr>
        <p:spPr>
          <a:xfrm>
            <a:off x="3602038" y="1606550"/>
            <a:ext cx="1541462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1" name="ホームベース 110">
            <a:extLst>
              <a:ext uri="{FF2B5EF4-FFF2-40B4-BE49-F238E27FC236}">
                <a16:creationId xmlns:a16="http://schemas.microsoft.com/office/drawing/2014/main" id="{888D3827-704B-4435-B2BB-C9A3998F801D}"/>
              </a:ext>
            </a:extLst>
          </p:cNvPr>
          <p:cNvSpPr/>
          <p:nvPr/>
        </p:nvSpPr>
        <p:spPr>
          <a:xfrm>
            <a:off x="6072188" y="3857625"/>
            <a:ext cx="2571750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41DAA898-A8A5-4230-B28A-385A8A0DE81C}"/>
              </a:ext>
            </a:extLst>
          </p:cNvPr>
          <p:cNvSpPr/>
          <p:nvPr/>
        </p:nvSpPr>
        <p:spPr>
          <a:xfrm>
            <a:off x="6072188" y="2271713"/>
            <a:ext cx="25003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A76400A8-8AD5-423E-85F4-962621CD2099}"/>
              </a:ext>
            </a:extLst>
          </p:cNvPr>
          <p:cNvSpPr/>
          <p:nvPr/>
        </p:nvSpPr>
        <p:spPr>
          <a:xfrm>
            <a:off x="1785938" y="15271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23" name="ホームベース 122">
            <a:extLst>
              <a:ext uri="{FF2B5EF4-FFF2-40B4-BE49-F238E27FC236}">
                <a16:creationId xmlns:a16="http://schemas.microsoft.com/office/drawing/2014/main" id="{B46A25AC-5201-4BE3-AD07-A8341056924A}"/>
              </a:ext>
            </a:extLst>
          </p:cNvPr>
          <p:cNvSpPr/>
          <p:nvPr/>
        </p:nvSpPr>
        <p:spPr>
          <a:xfrm>
            <a:off x="4286250" y="3000375"/>
            <a:ext cx="2500313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0" name="ホームベース 99">
            <a:extLst>
              <a:ext uri="{FF2B5EF4-FFF2-40B4-BE49-F238E27FC236}">
                <a16:creationId xmlns:a16="http://schemas.microsoft.com/office/drawing/2014/main" id="{88741E6D-FCC9-4A4C-9255-6F4472981DA7}"/>
              </a:ext>
            </a:extLst>
          </p:cNvPr>
          <p:cNvSpPr/>
          <p:nvPr/>
        </p:nvSpPr>
        <p:spPr>
          <a:xfrm>
            <a:off x="3000375" y="3857625"/>
            <a:ext cx="928688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AEC28C9D-9EA4-4887-B6D9-78B8BDC7CE90}"/>
              </a:ext>
            </a:extLst>
          </p:cNvPr>
          <p:cNvSpPr/>
          <p:nvPr/>
        </p:nvSpPr>
        <p:spPr>
          <a:xfrm>
            <a:off x="6643688" y="1527175"/>
            <a:ext cx="19288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023DCB60-E077-487A-85EB-C34C4AEB8B82}"/>
              </a:ext>
            </a:extLst>
          </p:cNvPr>
          <p:cNvSpPr/>
          <p:nvPr/>
        </p:nvSpPr>
        <p:spPr>
          <a:xfrm>
            <a:off x="1785938" y="22764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49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2021-08-07T14:50:40Z</dcterms:modified>
</cp:coreProperties>
</file>