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9121F21-8B65-4320-A35F-61947379CF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1384AE8-8090-4557-8B02-7F4B311389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0760357-91E2-43F0-805A-F1779414166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FE0BBDA-4DA1-4830-A151-DCB39E0F1A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94F2534-8F1B-45F0-A515-1EC5192030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3FB6DBC-2F0D-461C-B40C-9DA1BF016C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D3C3852-AB2E-4711-B9C7-C3A98A7834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5FFC302-2656-4A85-B2A3-EA38663F481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AB10E67-89BA-4358-9BD1-535CE69CD9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B93818D-16FC-4CB8-AC78-15DA0D8695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FDC87D6-0B56-4D3E-8EA3-DC824A77C2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ED8587C-5AC2-4C57-81DD-037A436FC7E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1C73148-C907-43A3-9A9A-B45608D95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D584-E85C-4D54-B8B4-B63949B48F4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3805FA4-6FB1-4AAE-8E7C-6BF89669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51835BC-FD83-4844-8C49-D9F4E053F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286BC-B758-42BF-8962-D274A3E419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870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5FF3CE-B9E9-4A38-A2D7-A33DD0FC2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C3245-F74B-453F-9157-D89DEC4AD58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63A90E6-31E4-485D-92BF-9825B99F4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C49F46-2429-4C3E-9F0B-312750F62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5A6EF-59F2-41D3-ABDE-E7993F83AC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012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FDEC0DC-B648-4E49-A0D8-7989AD3F4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8AAC1-A026-49A1-9D6B-08BBEA15625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367D7BD-3291-4870-A4FE-79542D908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44940F-AC32-4982-B487-08B9851C1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7F3EE-DFCB-4FA6-8431-2BE38B018F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516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42E64E-5C7D-4EB0-B61D-91BE1F605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186CE-8829-4532-8D66-C6611A03862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21DCD35-CB5F-4134-ACCD-A315808CB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24BB1A-1CCF-484E-BE75-E62D4EF8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33066-F9C0-4163-A26F-AB6235FA27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444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998CD5-4D8B-45CC-9FFE-D616F282B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31E4D-157B-4B39-8385-5E2C4EC17C9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DAA3024-E71C-4C05-8056-7DCA7521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554E733-164E-41AF-988A-934DDDCEC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1DD28-DEB6-4393-8CE4-B05D4F8D76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55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3D847B9-DADF-45DC-9B94-235CE8586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86113-7AF0-4FE7-8C18-8BB8B4779E9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3A93DF7-3CA7-4190-A556-22F657181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8DD23C0-670D-426A-A905-B96F00B3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66AB0-3CBD-458A-B8FE-601D7AE397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885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AF6C406-DC1A-4A54-A4A1-D26071E39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D97C2-BF54-4E82-9A2D-FDE0CF3F6BF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FBF5F00-EBA6-4B94-873A-AF7FD520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C96C568-EB69-4A2C-A1C8-ADD42A4B1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469A3-9C71-45CC-975B-FFEE3D0479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792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2AF1883-FA86-4BEC-9AE5-3DAB72244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E6BA8-B528-40AF-B4BE-24ED4B95E6B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BEF58CF-C3D6-46CD-A24D-4A8A9AB0F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CBDB1ED-AE01-476E-B0DD-6B325E11F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C1B15-EBF6-44E9-B82E-F7B7B69A4D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85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982CA29-F036-4187-8F8C-81B9208A9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10E99-44FC-421E-ABFE-3F91126892A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FD1CD0A-ADD6-4F5C-9F61-2E7BF1A06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2141691-907A-499D-A515-EF4AC486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77655-2405-4969-AABD-57FDBB2DE2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182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CD5B17E-2711-4CB3-A6D2-56F49E35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89CA5-B736-4837-9798-6161B7297BF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9895E3B-94DB-4D9C-BCC2-89FF85AD4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ACD23A6-1939-4D98-8189-A48DEB411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CD6AD-315E-4ADD-8CFB-72424FB9E5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184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877E5A5-B9DE-44C0-BE30-DC0BAB9A6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0996E-2FD5-4C39-AC56-47484657598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D8FA9E5-8874-4E1F-9A9B-0EBD0246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4F6AF24-37B4-439F-814A-CFC2011A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5719D-D981-4014-BDBB-E3E0781119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792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93B4586-A128-4879-97B0-3B53B821EC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CEE41A4-AAFE-4FE4-B6E4-50C38F63C6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F8D1E0-E54F-48FC-B307-3F0C1692D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654E0E4-DDB1-413F-9B70-21FD14D8EDC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30D2E6-750C-41F8-82D6-6D89033C6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5AD1B8C-68D8-42B1-8101-939AE759B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C38BC40-893B-49E0-B968-9C86CD49FC2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A178811-AA2A-4782-A411-D709E38220C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7DD57A4-120D-43E6-A3C0-787E402D89FE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6BA2CDE9-52D3-46CE-AD46-5BA7FC0DF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BAF6A690-536C-43F3-BCF9-474532908F33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1">
            <a:extLst>
              <a:ext uri="{FF2B5EF4-FFF2-40B4-BE49-F238E27FC236}">
                <a16:creationId xmlns:a16="http://schemas.microsoft.com/office/drawing/2014/main" id="{6B05C7F4-8ECE-4FDE-A1F0-CEDC3D95B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5" name="Rectangle 22">
            <a:extLst>
              <a:ext uri="{FF2B5EF4-FFF2-40B4-BE49-F238E27FC236}">
                <a16:creationId xmlns:a16="http://schemas.microsoft.com/office/drawing/2014/main" id="{D9F032CA-39DA-428A-B1AC-99F97E075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6" name="Rectangle 23">
            <a:extLst>
              <a:ext uri="{FF2B5EF4-FFF2-40B4-BE49-F238E27FC236}">
                <a16:creationId xmlns:a16="http://schemas.microsoft.com/office/drawing/2014/main" id="{59A42E74-63A3-407F-BC75-7FF4E9F70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3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7" name="Rectangle 39">
            <a:extLst>
              <a:ext uri="{FF2B5EF4-FFF2-40B4-BE49-F238E27FC236}">
                <a16:creationId xmlns:a16="http://schemas.microsoft.com/office/drawing/2014/main" id="{B2C81FA1-A293-4682-96A1-F9E27D2CC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4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8" name="Rectangle 40">
            <a:extLst>
              <a:ext uri="{FF2B5EF4-FFF2-40B4-BE49-F238E27FC236}">
                <a16:creationId xmlns:a16="http://schemas.microsoft.com/office/drawing/2014/main" id="{2C5D271F-0694-4F94-A422-0A9BEC4F1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5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9" name="Rectangle 41">
            <a:extLst>
              <a:ext uri="{FF2B5EF4-FFF2-40B4-BE49-F238E27FC236}">
                <a16:creationId xmlns:a16="http://schemas.microsoft.com/office/drawing/2014/main" id="{9BC3D38F-94CC-4436-8F2F-18EE0A991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6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0" name="Rectangle 21">
            <a:extLst>
              <a:ext uri="{FF2B5EF4-FFF2-40B4-BE49-F238E27FC236}">
                <a16:creationId xmlns:a16="http://schemas.microsoft.com/office/drawing/2014/main" id="{397ED6AD-3A60-4B41-AFA6-4B35F76C2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7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1" name="Rectangle 22">
            <a:extLst>
              <a:ext uri="{FF2B5EF4-FFF2-40B4-BE49-F238E27FC236}">
                <a16:creationId xmlns:a16="http://schemas.microsoft.com/office/drawing/2014/main" id="{69DCF568-7E99-43F4-95B2-660C23421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8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2" name="Rectangle 23">
            <a:extLst>
              <a:ext uri="{FF2B5EF4-FFF2-40B4-BE49-F238E27FC236}">
                <a16:creationId xmlns:a16="http://schemas.microsoft.com/office/drawing/2014/main" id="{27ACB65A-A0DB-4D88-A3CF-198753B1B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9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3" name="Rectangle 39">
            <a:extLst>
              <a:ext uri="{FF2B5EF4-FFF2-40B4-BE49-F238E27FC236}">
                <a16:creationId xmlns:a16="http://schemas.microsoft.com/office/drawing/2014/main" id="{A7A9E4B0-1C43-4145-8A20-2AF5B11DF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10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4" name="Rectangle 40">
            <a:extLst>
              <a:ext uri="{FF2B5EF4-FFF2-40B4-BE49-F238E27FC236}">
                <a16:creationId xmlns:a16="http://schemas.microsoft.com/office/drawing/2014/main" id="{841BDF30-0FA5-4D38-8169-AB7AAF36F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5" name="Rectangle 41">
            <a:extLst>
              <a:ext uri="{FF2B5EF4-FFF2-40B4-BE49-F238E27FC236}">
                <a16:creationId xmlns:a16="http://schemas.microsoft.com/office/drawing/2014/main" id="{4E5C489F-06FD-49D0-B4C0-9CBF14C88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6" name="Rectangle 21">
            <a:extLst>
              <a:ext uri="{FF2B5EF4-FFF2-40B4-BE49-F238E27FC236}">
                <a16:creationId xmlns:a16="http://schemas.microsoft.com/office/drawing/2014/main" id="{F3976403-9F4E-47EA-95E4-4A05B38AE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928688"/>
            <a:ext cx="1357313" cy="523875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b="1">
                <a:solidFill>
                  <a:schemeClr val="bg1"/>
                </a:solidFill>
              </a:rPr>
              <a:t>担当部署</a:t>
            </a: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446FFE91-BC39-4F9A-93D1-251C87606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25">
            <a:extLst>
              <a:ext uri="{FF2B5EF4-FFF2-40B4-BE49-F238E27FC236}">
                <a16:creationId xmlns:a16="http://schemas.microsoft.com/office/drawing/2014/main" id="{CED616AF-12B1-4AA7-9AAF-B20793FB1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26">
            <a:extLst>
              <a:ext uri="{FF2B5EF4-FFF2-40B4-BE49-F238E27FC236}">
                <a16:creationId xmlns:a16="http://schemas.microsoft.com/office/drawing/2014/main" id="{941B2DBD-65EB-40A0-A7BF-40FD4DE1C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7">
            <a:extLst>
              <a:ext uri="{FF2B5EF4-FFF2-40B4-BE49-F238E27FC236}">
                <a16:creationId xmlns:a16="http://schemas.microsoft.com/office/drawing/2014/main" id="{AD8C39CC-208A-4E1D-AC44-2D5ACBFFF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1" name="Rectangle 28">
            <a:extLst>
              <a:ext uri="{FF2B5EF4-FFF2-40B4-BE49-F238E27FC236}">
                <a16:creationId xmlns:a16="http://schemas.microsoft.com/office/drawing/2014/main" id="{13763E17-97F8-411E-98EE-F78DACFAB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2" name="Rectangle 29">
            <a:extLst>
              <a:ext uri="{FF2B5EF4-FFF2-40B4-BE49-F238E27FC236}">
                <a16:creationId xmlns:a16="http://schemas.microsoft.com/office/drawing/2014/main" id="{A8210D30-0D96-4973-8F58-68BDBA1B2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3" name="Rectangle 30">
            <a:extLst>
              <a:ext uri="{FF2B5EF4-FFF2-40B4-BE49-F238E27FC236}">
                <a16:creationId xmlns:a16="http://schemas.microsoft.com/office/drawing/2014/main" id="{81E0AE3A-B9C4-4073-AFB7-27FE2C0F1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4" name="Rectangle 31">
            <a:extLst>
              <a:ext uri="{FF2B5EF4-FFF2-40B4-BE49-F238E27FC236}">
                <a16:creationId xmlns:a16="http://schemas.microsoft.com/office/drawing/2014/main" id="{3B7E019C-D011-4480-B120-5FC880082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5" name="Rectangle 32">
            <a:extLst>
              <a:ext uri="{FF2B5EF4-FFF2-40B4-BE49-F238E27FC236}">
                <a16:creationId xmlns:a16="http://schemas.microsoft.com/office/drawing/2014/main" id="{CDF2E007-7B75-4184-982D-552AFF66E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6" name="Rectangle 33">
            <a:extLst>
              <a:ext uri="{FF2B5EF4-FFF2-40B4-BE49-F238E27FC236}">
                <a16:creationId xmlns:a16="http://schemas.microsoft.com/office/drawing/2014/main" id="{F2915119-CCAB-49AB-BA5C-75081842C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7" name="Rectangle 34">
            <a:extLst>
              <a:ext uri="{FF2B5EF4-FFF2-40B4-BE49-F238E27FC236}">
                <a16:creationId xmlns:a16="http://schemas.microsoft.com/office/drawing/2014/main" id="{44470D57-9A35-44DB-A124-FC91AF338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8" name="Rectangle 35">
            <a:extLst>
              <a:ext uri="{FF2B5EF4-FFF2-40B4-BE49-F238E27FC236}">
                <a16:creationId xmlns:a16="http://schemas.microsoft.com/office/drawing/2014/main" id="{40075999-AA06-43A2-BA21-D3CD1AD2F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9" name="Rectangle 36">
            <a:extLst>
              <a:ext uri="{FF2B5EF4-FFF2-40B4-BE49-F238E27FC236}">
                <a16:creationId xmlns:a16="http://schemas.microsoft.com/office/drawing/2014/main" id="{4DEDA493-2F93-4D03-95B7-2BD5D24EF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0" name="Rectangle 37">
            <a:extLst>
              <a:ext uri="{FF2B5EF4-FFF2-40B4-BE49-F238E27FC236}">
                <a16:creationId xmlns:a16="http://schemas.microsoft.com/office/drawing/2014/main" id="{74CF344C-15BD-476C-AF75-75BDAA769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1" name="Rectangle 38">
            <a:extLst>
              <a:ext uri="{FF2B5EF4-FFF2-40B4-BE49-F238E27FC236}">
                <a16:creationId xmlns:a16="http://schemas.microsoft.com/office/drawing/2014/main" id="{3E63757E-300D-4FCA-A37E-DEDA3A0DE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2" name="Rectangle 42">
            <a:extLst>
              <a:ext uri="{FF2B5EF4-FFF2-40B4-BE49-F238E27FC236}">
                <a16:creationId xmlns:a16="http://schemas.microsoft.com/office/drawing/2014/main" id="{8007D663-B4CF-4B28-879B-74BF804A9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3" name="Rectangle 43">
            <a:extLst>
              <a:ext uri="{FF2B5EF4-FFF2-40B4-BE49-F238E27FC236}">
                <a16:creationId xmlns:a16="http://schemas.microsoft.com/office/drawing/2014/main" id="{98F931DC-0085-4C2E-89C3-91521F838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4" name="Rectangle 44">
            <a:extLst>
              <a:ext uri="{FF2B5EF4-FFF2-40B4-BE49-F238E27FC236}">
                <a16:creationId xmlns:a16="http://schemas.microsoft.com/office/drawing/2014/main" id="{D7097FEF-FA51-4865-90F4-2C1CB0225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5" name="Rectangle 45">
            <a:extLst>
              <a:ext uri="{FF2B5EF4-FFF2-40B4-BE49-F238E27FC236}">
                <a16:creationId xmlns:a16="http://schemas.microsoft.com/office/drawing/2014/main" id="{09DDB699-DB79-4DC8-A9C5-5A3C31D25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6" name="Rectangle 46">
            <a:extLst>
              <a:ext uri="{FF2B5EF4-FFF2-40B4-BE49-F238E27FC236}">
                <a16:creationId xmlns:a16="http://schemas.microsoft.com/office/drawing/2014/main" id="{1C98398A-1129-4E1C-889B-9051D27DD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7" name="Rectangle 47">
            <a:extLst>
              <a:ext uri="{FF2B5EF4-FFF2-40B4-BE49-F238E27FC236}">
                <a16:creationId xmlns:a16="http://schemas.microsoft.com/office/drawing/2014/main" id="{EFA23799-87E4-47E3-B7BB-EF682BC93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8" name="Rectangle 48">
            <a:extLst>
              <a:ext uri="{FF2B5EF4-FFF2-40B4-BE49-F238E27FC236}">
                <a16:creationId xmlns:a16="http://schemas.microsoft.com/office/drawing/2014/main" id="{0D690FB5-79D4-4C9B-91F5-D55197415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9" name="Rectangle 49">
            <a:extLst>
              <a:ext uri="{FF2B5EF4-FFF2-40B4-BE49-F238E27FC236}">
                <a16:creationId xmlns:a16="http://schemas.microsoft.com/office/drawing/2014/main" id="{AEDE030E-A5F6-4B61-B08C-0CEB0E59F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0" name="Rectangle 50">
            <a:extLst>
              <a:ext uri="{FF2B5EF4-FFF2-40B4-BE49-F238E27FC236}">
                <a16:creationId xmlns:a16="http://schemas.microsoft.com/office/drawing/2014/main" id="{52E11B8B-2186-47A6-91F5-56453E325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1" name="Rectangle 51">
            <a:extLst>
              <a:ext uri="{FF2B5EF4-FFF2-40B4-BE49-F238E27FC236}">
                <a16:creationId xmlns:a16="http://schemas.microsoft.com/office/drawing/2014/main" id="{48C5D9CC-5427-41D4-A08A-F5E060223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2" name="Rectangle 52">
            <a:extLst>
              <a:ext uri="{FF2B5EF4-FFF2-40B4-BE49-F238E27FC236}">
                <a16:creationId xmlns:a16="http://schemas.microsoft.com/office/drawing/2014/main" id="{667EDA92-C89F-488F-9716-F2ABDDCEF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3" name="Rectangle 53">
            <a:extLst>
              <a:ext uri="{FF2B5EF4-FFF2-40B4-BE49-F238E27FC236}">
                <a16:creationId xmlns:a16="http://schemas.microsoft.com/office/drawing/2014/main" id="{B7E79FBB-1B9A-47F0-8E94-86B35503C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4" name="Rectangle 54">
            <a:extLst>
              <a:ext uri="{FF2B5EF4-FFF2-40B4-BE49-F238E27FC236}">
                <a16:creationId xmlns:a16="http://schemas.microsoft.com/office/drawing/2014/main" id="{F8B17FCE-3A36-4BE7-B672-941074810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5" name="Rectangle 55">
            <a:extLst>
              <a:ext uri="{FF2B5EF4-FFF2-40B4-BE49-F238E27FC236}">
                <a16:creationId xmlns:a16="http://schemas.microsoft.com/office/drawing/2014/main" id="{9F62B2F1-05E0-4D17-B596-0AB8AB1D3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6" name="Rectangle 56">
            <a:extLst>
              <a:ext uri="{FF2B5EF4-FFF2-40B4-BE49-F238E27FC236}">
                <a16:creationId xmlns:a16="http://schemas.microsoft.com/office/drawing/2014/main" id="{BE148126-163C-4739-A49E-E42E50BD2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7" name="Rectangle 24">
            <a:extLst>
              <a:ext uri="{FF2B5EF4-FFF2-40B4-BE49-F238E27FC236}">
                <a16:creationId xmlns:a16="http://schemas.microsoft.com/office/drawing/2014/main" id="{71994C2A-8B12-4D2C-9014-E1BC6F563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8" name="Rectangle 25">
            <a:extLst>
              <a:ext uri="{FF2B5EF4-FFF2-40B4-BE49-F238E27FC236}">
                <a16:creationId xmlns:a16="http://schemas.microsoft.com/office/drawing/2014/main" id="{693E2ADE-70A5-482A-915D-8F31D660B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9" name="Rectangle 26">
            <a:extLst>
              <a:ext uri="{FF2B5EF4-FFF2-40B4-BE49-F238E27FC236}">
                <a16:creationId xmlns:a16="http://schemas.microsoft.com/office/drawing/2014/main" id="{64E24EF5-8C0B-46DD-A259-F03628DF5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0" name="Rectangle 27">
            <a:extLst>
              <a:ext uri="{FF2B5EF4-FFF2-40B4-BE49-F238E27FC236}">
                <a16:creationId xmlns:a16="http://schemas.microsoft.com/office/drawing/2014/main" id="{37A45020-63FC-49E3-89CE-696EF486E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1" name="Rectangle 28">
            <a:extLst>
              <a:ext uri="{FF2B5EF4-FFF2-40B4-BE49-F238E27FC236}">
                <a16:creationId xmlns:a16="http://schemas.microsoft.com/office/drawing/2014/main" id="{520AC615-BBCB-42D0-9095-8292E75A7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2" name="Rectangle 29">
            <a:extLst>
              <a:ext uri="{FF2B5EF4-FFF2-40B4-BE49-F238E27FC236}">
                <a16:creationId xmlns:a16="http://schemas.microsoft.com/office/drawing/2014/main" id="{42F30520-2352-463C-B78C-F0EAEC2D4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3" name="Rectangle 30">
            <a:extLst>
              <a:ext uri="{FF2B5EF4-FFF2-40B4-BE49-F238E27FC236}">
                <a16:creationId xmlns:a16="http://schemas.microsoft.com/office/drawing/2014/main" id="{E69B2452-06DA-43A3-950A-0052B9A2E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4" name="Rectangle 31">
            <a:extLst>
              <a:ext uri="{FF2B5EF4-FFF2-40B4-BE49-F238E27FC236}">
                <a16:creationId xmlns:a16="http://schemas.microsoft.com/office/drawing/2014/main" id="{FC101A6E-2CDF-4BE5-825A-0783A3250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5" name="Rectangle 32">
            <a:extLst>
              <a:ext uri="{FF2B5EF4-FFF2-40B4-BE49-F238E27FC236}">
                <a16:creationId xmlns:a16="http://schemas.microsoft.com/office/drawing/2014/main" id="{174AF49F-F4C9-49E5-8F33-697CCBFC1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6" name="Rectangle 33">
            <a:extLst>
              <a:ext uri="{FF2B5EF4-FFF2-40B4-BE49-F238E27FC236}">
                <a16:creationId xmlns:a16="http://schemas.microsoft.com/office/drawing/2014/main" id="{5565D235-A64D-4B41-81EA-D75ABE860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7" name="Rectangle 34">
            <a:extLst>
              <a:ext uri="{FF2B5EF4-FFF2-40B4-BE49-F238E27FC236}">
                <a16:creationId xmlns:a16="http://schemas.microsoft.com/office/drawing/2014/main" id="{B26823CC-21D4-47BD-B92B-BBEABD89B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8" name="Rectangle 35">
            <a:extLst>
              <a:ext uri="{FF2B5EF4-FFF2-40B4-BE49-F238E27FC236}">
                <a16:creationId xmlns:a16="http://schemas.microsoft.com/office/drawing/2014/main" id="{DFD5DB25-10F2-4C4A-917A-9122DE5BD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9" name="Rectangle 36">
            <a:extLst>
              <a:ext uri="{FF2B5EF4-FFF2-40B4-BE49-F238E27FC236}">
                <a16:creationId xmlns:a16="http://schemas.microsoft.com/office/drawing/2014/main" id="{912962D1-2504-4705-8B56-C644DAB7D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0" name="Rectangle 37">
            <a:extLst>
              <a:ext uri="{FF2B5EF4-FFF2-40B4-BE49-F238E27FC236}">
                <a16:creationId xmlns:a16="http://schemas.microsoft.com/office/drawing/2014/main" id="{9235791F-91B1-4316-BAC1-3CADC2B90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1" name="Rectangle 38">
            <a:extLst>
              <a:ext uri="{FF2B5EF4-FFF2-40B4-BE49-F238E27FC236}">
                <a16:creationId xmlns:a16="http://schemas.microsoft.com/office/drawing/2014/main" id="{D98DC938-100C-4BF0-80CA-AB97C1D20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2" name="Rectangle 42">
            <a:extLst>
              <a:ext uri="{FF2B5EF4-FFF2-40B4-BE49-F238E27FC236}">
                <a16:creationId xmlns:a16="http://schemas.microsoft.com/office/drawing/2014/main" id="{19725C25-BCB9-4EDC-A0E8-D7C10B8A0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3" name="Rectangle 43">
            <a:extLst>
              <a:ext uri="{FF2B5EF4-FFF2-40B4-BE49-F238E27FC236}">
                <a16:creationId xmlns:a16="http://schemas.microsoft.com/office/drawing/2014/main" id="{F1835BB5-7D0E-4489-BB86-EB4463D19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4" name="Rectangle 44">
            <a:extLst>
              <a:ext uri="{FF2B5EF4-FFF2-40B4-BE49-F238E27FC236}">
                <a16:creationId xmlns:a16="http://schemas.microsoft.com/office/drawing/2014/main" id="{DFE471A6-BF89-4B59-BA20-62276E8AF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5" name="Rectangle 45">
            <a:extLst>
              <a:ext uri="{FF2B5EF4-FFF2-40B4-BE49-F238E27FC236}">
                <a16:creationId xmlns:a16="http://schemas.microsoft.com/office/drawing/2014/main" id="{47A370A8-55FB-441F-B525-7656F848F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6" name="Rectangle 46">
            <a:extLst>
              <a:ext uri="{FF2B5EF4-FFF2-40B4-BE49-F238E27FC236}">
                <a16:creationId xmlns:a16="http://schemas.microsoft.com/office/drawing/2014/main" id="{FA5DBC92-7647-4516-B5E7-22E666CC0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7" name="Rectangle 47">
            <a:extLst>
              <a:ext uri="{FF2B5EF4-FFF2-40B4-BE49-F238E27FC236}">
                <a16:creationId xmlns:a16="http://schemas.microsoft.com/office/drawing/2014/main" id="{475E90CD-FD2A-41A2-8179-C076FEF58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8" name="Rectangle 48">
            <a:extLst>
              <a:ext uri="{FF2B5EF4-FFF2-40B4-BE49-F238E27FC236}">
                <a16:creationId xmlns:a16="http://schemas.microsoft.com/office/drawing/2014/main" id="{A5BEBA9D-592F-4EF5-ABDE-613D33C13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9" name="Rectangle 49">
            <a:extLst>
              <a:ext uri="{FF2B5EF4-FFF2-40B4-BE49-F238E27FC236}">
                <a16:creationId xmlns:a16="http://schemas.microsoft.com/office/drawing/2014/main" id="{36A564AF-ABD4-449E-B6B1-25D3CA078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0" name="Rectangle 50">
            <a:extLst>
              <a:ext uri="{FF2B5EF4-FFF2-40B4-BE49-F238E27FC236}">
                <a16:creationId xmlns:a16="http://schemas.microsoft.com/office/drawing/2014/main" id="{8024A3B3-51EB-467F-9026-CF907EC97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1" name="Rectangle 51">
            <a:extLst>
              <a:ext uri="{FF2B5EF4-FFF2-40B4-BE49-F238E27FC236}">
                <a16:creationId xmlns:a16="http://schemas.microsoft.com/office/drawing/2014/main" id="{6FD5F0E0-9940-4E92-8314-8C4C0537F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2" name="Rectangle 52">
            <a:extLst>
              <a:ext uri="{FF2B5EF4-FFF2-40B4-BE49-F238E27FC236}">
                <a16:creationId xmlns:a16="http://schemas.microsoft.com/office/drawing/2014/main" id="{1708C2E2-89AF-4939-A89C-480A5E1B0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3" name="Rectangle 53">
            <a:extLst>
              <a:ext uri="{FF2B5EF4-FFF2-40B4-BE49-F238E27FC236}">
                <a16:creationId xmlns:a16="http://schemas.microsoft.com/office/drawing/2014/main" id="{DF0BEB5B-BDE7-4457-BB32-99CC2AFDB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4" name="Rectangle 54">
            <a:extLst>
              <a:ext uri="{FF2B5EF4-FFF2-40B4-BE49-F238E27FC236}">
                <a16:creationId xmlns:a16="http://schemas.microsoft.com/office/drawing/2014/main" id="{1AF46A43-409A-49EC-B08E-D291FA744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5" name="Rectangle 55">
            <a:extLst>
              <a:ext uri="{FF2B5EF4-FFF2-40B4-BE49-F238E27FC236}">
                <a16:creationId xmlns:a16="http://schemas.microsoft.com/office/drawing/2014/main" id="{7B6BF622-27E4-4824-A60E-0CEE1C732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6" name="Rectangle 56">
            <a:extLst>
              <a:ext uri="{FF2B5EF4-FFF2-40B4-BE49-F238E27FC236}">
                <a16:creationId xmlns:a16="http://schemas.microsoft.com/office/drawing/2014/main" id="{66B09089-E930-41DA-8188-9CA763FDB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7" name="Rectangle 24">
            <a:extLst>
              <a:ext uri="{FF2B5EF4-FFF2-40B4-BE49-F238E27FC236}">
                <a16:creationId xmlns:a16="http://schemas.microsoft.com/office/drawing/2014/main" id="{A04668F5-D2F0-48CF-814E-A5917EFF9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452563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128" name="Rectangle 27">
            <a:extLst>
              <a:ext uri="{FF2B5EF4-FFF2-40B4-BE49-F238E27FC236}">
                <a16:creationId xmlns:a16="http://schemas.microsoft.com/office/drawing/2014/main" id="{8D7370B6-897D-4CFB-A685-D2D62BC1D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190750"/>
            <a:ext cx="1357313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129" name="Rectangle 30">
            <a:extLst>
              <a:ext uri="{FF2B5EF4-FFF2-40B4-BE49-F238E27FC236}">
                <a16:creationId xmlns:a16="http://schemas.microsoft.com/office/drawing/2014/main" id="{40ACFCEB-F48C-48F1-BD01-21353EFF2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928938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130" name="Rectangle 33">
            <a:extLst>
              <a:ext uri="{FF2B5EF4-FFF2-40B4-BE49-F238E27FC236}">
                <a16:creationId xmlns:a16="http://schemas.microsoft.com/office/drawing/2014/main" id="{A9E26935-E1A0-4DE6-85E1-C738279A9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667125"/>
            <a:ext cx="1357313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2131" name="Rectangle 36">
            <a:extLst>
              <a:ext uri="{FF2B5EF4-FFF2-40B4-BE49-F238E27FC236}">
                <a16:creationId xmlns:a16="http://schemas.microsoft.com/office/drawing/2014/main" id="{393D069B-C32F-4D5A-BFE1-0D24BAA33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4405313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営業２チーム</a:t>
            </a:r>
          </a:p>
        </p:txBody>
      </p:sp>
      <p:sp>
        <p:nvSpPr>
          <p:cNvPr id="110" name="ホームベース 109">
            <a:extLst>
              <a:ext uri="{FF2B5EF4-FFF2-40B4-BE49-F238E27FC236}">
                <a16:creationId xmlns:a16="http://schemas.microsoft.com/office/drawing/2014/main" id="{4EFAA053-8F29-4D64-A8C6-7F93570CB02A}"/>
              </a:ext>
            </a:extLst>
          </p:cNvPr>
          <p:cNvSpPr/>
          <p:nvPr/>
        </p:nvSpPr>
        <p:spPr>
          <a:xfrm>
            <a:off x="3602038" y="1606550"/>
            <a:ext cx="1541462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1" name="ホームベース 110">
            <a:extLst>
              <a:ext uri="{FF2B5EF4-FFF2-40B4-BE49-F238E27FC236}">
                <a16:creationId xmlns:a16="http://schemas.microsoft.com/office/drawing/2014/main" id="{F004A555-49A1-422F-AD0E-CD12AF3EF87E}"/>
              </a:ext>
            </a:extLst>
          </p:cNvPr>
          <p:cNvSpPr/>
          <p:nvPr/>
        </p:nvSpPr>
        <p:spPr>
          <a:xfrm>
            <a:off x="6072188" y="3857625"/>
            <a:ext cx="2571750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4" name="ホームベース 113">
            <a:extLst>
              <a:ext uri="{FF2B5EF4-FFF2-40B4-BE49-F238E27FC236}">
                <a16:creationId xmlns:a16="http://schemas.microsoft.com/office/drawing/2014/main" id="{B1A63237-688D-4888-8B4E-46D6D71DA876}"/>
              </a:ext>
            </a:extLst>
          </p:cNvPr>
          <p:cNvSpPr/>
          <p:nvPr/>
        </p:nvSpPr>
        <p:spPr>
          <a:xfrm>
            <a:off x="6072188" y="2271713"/>
            <a:ext cx="2500312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9" name="ホームベース 118">
            <a:extLst>
              <a:ext uri="{FF2B5EF4-FFF2-40B4-BE49-F238E27FC236}">
                <a16:creationId xmlns:a16="http://schemas.microsoft.com/office/drawing/2014/main" id="{70D47FB4-215C-46C1-9F90-FD305FB23A69}"/>
              </a:ext>
            </a:extLst>
          </p:cNvPr>
          <p:cNvSpPr/>
          <p:nvPr/>
        </p:nvSpPr>
        <p:spPr>
          <a:xfrm>
            <a:off x="1785938" y="1527175"/>
            <a:ext cx="1500187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0" name="ホームベース 99">
            <a:extLst>
              <a:ext uri="{FF2B5EF4-FFF2-40B4-BE49-F238E27FC236}">
                <a16:creationId xmlns:a16="http://schemas.microsoft.com/office/drawing/2014/main" id="{2C6E65BC-ACE5-4116-B225-9CEA326AD9AE}"/>
              </a:ext>
            </a:extLst>
          </p:cNvPr>
          <p:cNvSpPr/>
          <p:nvPr/>
        </p:nvSpPr>
        <p:spPr>
          <a:xfrm>
            <a:off x="3000375" y="3857625"/>
            <a:ext cx="928688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7" name="ホームベース 106">
            <a:extLst>
              <a:ext uri="{FF2B5EF4-FFF2-40B4-BE49-F238E27FC236}">
                <a16:creationId xmlns:a16="http://schemas.microsoft.com/office/drawing/2014/main" id="{DE853B51-D8AC-4DD0-B3DF-317B9B86E569}"/>
              </a:ext>
            </a:extLst>
          </p:cNvPr>
          <p:cNvSpPr/>
          <p:nvPr/>
        </p:nvSpPr>
        <p:spPr>
          <a:xfrm>
            <a:off x="6643688" y="1527175"/>
            <a:ext cx="1928812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86BF6534-3A74-4AB7-956F-55DB09C9FCF4}"/>
              </a:ext>
            </a:extLst>
          </p:cNvPr>
          <p:cNvSpPr/>
          <p:nvPr/>
        </p:nvSpPr>
        <p:spPr>
          <a:xfrm>
            <a:off x="1785938" y="2276475"/>
            <a:ext cx="1500187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9" name="ホームベース 108">
            <a:extLst>
              <a:ext uri="{FF2B5EF4-FFF2-40B4-BE49-F238E27FC236}">
                <a16:creationId xmlns:a16="http://schemas.microsoft.com/office/drawing/2014/main" id="{9DAA334E-B02B-4A82-8325-5816954DF4F7}"/>
              </a:ext>
            </a:extLst>
          </p:cNvPr>
          <p:cNvSpPr/>
          <p:nvPr/>
        </p:nvSpPr>
        <p:spPr>
          <a:xfrm>
            <a:off x="4286250" y="3000375"/>
            <a:ext cx="2500313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49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年間のアクションプランのテンプレートです。月毎の表になっていて、図形でアクションを記載するタイプです。企画書・提案書にご活用下さい。</dc:description>
  <cp:revision>12</cp:revision>
  <dcterms:created xsi:type="dcterms:W3CDTF">2009-02-20T09:16:29Z</dcterms:created>
  <dcterms:modified xsi:type="dcterms:W3CDTF">2021-08-07T14:49:42Z</dcterms:modified>
</cp:coreProperties>
</file>