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4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9933"/>
    <a:srgbClr val="00CC00"/>
    <a:srgbClr val="33CC33"/>
    <a:srgbClr val="FFCCFF"/>
    <a:srgbClr val="FFCCCC"/>
    <a:srgbClr val="FF505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9" autoAdjust="0"/>
    <p:restoredTop sz="94660"/>
  </p:normalViewPr>
  <p:slideViewPr>
    <p:cSldViewPr>
      <p:cViewPr varScale="1">
        <p:scale>
          <a:sx n="81" d="100"/>
          <a:sy n="81" d="100"/>
        </p:scale>
        <p:origin x="1493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5DF46673-5AB8-4787-9CE7-F4B5FEDEB40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79A93FCE-0E72-4E53-9864-0D7773652C0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5450134-AE18-4448-BA08-61BA18585E7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A1CA5BB2-4327-4FAC-A282-25977ABE520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AAB4414E-DE5E-499E-A0B4-3A69B053C5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A3201395-1BE6-4AA4-9DF8-1BCE11CC40A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B23260B0-FF9F-4504-808D-97087B9271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846046CB-A221-4FBA-B630-AD8C5284FE4D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04E9FDE7-FFE0-4CA7-B4AE-30A4AE5ABB6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12AE07D7-B8F2-4750-B041-6E6A0737A73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A0D48FF4-5483-47AA-BF62-615EB88A04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2546C686-80CA-44A1-9CD7-BAC82D9E2ADB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16D9EF3-3AFB-4B56-828A-1E9ED13F6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C2FD5E-A9BF-4A89-8408-38154040EC0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BD609D5-872F-4F6F-AA19-BFEDF9B76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EF1E8F3-7662-4865-9657-27F53599E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3DA639-AA1B-489B-8D32-733CC259627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12183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852DF26-8473-4FA9-ACE4-3DFCCC698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29588B-9089-42D3-A9C3-5EC0B1EC371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006008A-4B1C-4A4F-9A4E-3F812F2C3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9D8D591-2CE6-40A8-9EA7-452012F8A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3E0957-213A-4415-93E4-91A08C787AC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1884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1D384B5-97FB-435F-9E9F-BF2781412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9474A2-B717-4FA8-AC6D-C88156AA709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CED3A17-CB0C-43A1-8D54-2B5BEBD02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589CF76-AFFD-4815-B2F9-1EB808621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A50938-FCB1-4F69-A8EA-E138A6FF14A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48059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D3495F5-8E71-4FA9-AB43-4DA405200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4DD61-3475-4A40-9D13-569CD905250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6F2949E-7075-411F-841E-8C50B7305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89E7227-275F-4F46-A1DC-93790A580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5DD519-5F29-4268-BC81-E2F6D782A0C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56758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AFEB938-5CCB-492B-9B13-156D2EF13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6FAECD-E53C-4890-9D00-AE12323C8B0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D7E2517-032E-4085-9888-4442F649F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250A1CC-206C-49F6-BAE4-1FCA2F6CE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89A071-8446-4B61-A715-5893A9BBA71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60854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BE849D6-9670-49D1-953E-3820D19C3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A79565-53E3-47F0-8213-0047FF5C5F4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77763B0-6694-47C2-92A2-3BC4F2F6D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284B9EE2-50A0-4373-B7EF-F27359097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F16A37-E01E-4A0A-9464-8995720507A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346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DB10437B-1D13-47E8-9B03-A4BA2F317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7FD72-5119-4089-B3B9-061201DC9E8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FE990308-FB63-43E1-A0F3-7755FF810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A7C80A36-1A5B-4C1F-9096-652A7F6BC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6741BF-F004-4F3E-AF48-7B12AA56782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78310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3B879F70-0FF0-41DE-8DAB-CDAEC6F9E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06A4D-E88C-451E-A8F5-7F332D2D7A7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C3FE28BA-858F-40E5-A6A8-DF6545389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15BBF922-F027-4938-8567-64EF7FBC7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1DAD7D-C611-4D92-9FF0-29BACAB90CC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27767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728F4D74-B4D6-4D97-8B79-750B7059F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1CBBAE-51CE-415F-881A-BB54ADD03E8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5A07D03D-F66E-4916-9D28-7A5ADE11C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47B549A6-0F0B-42D3-AB8C-B9AAB57D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75E687-D1AD-4E3A-BD98-90BF6AA4DD1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84590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FE962343-F69D-47CF-A87A-5137287AC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0D938-95B3-4FB8-BEF5-ADA43BE972A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962FF6C4-6530-4875-A689-55D73070F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2D6E1586-EB14-426D-843F-E8A550236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F83B3E-747E-4110-947F-D803AE32EEE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85009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BD74939B-985E-4E7E-8FEB-864527311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09801-49E2-47C5-8058-00A81E2B6AC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14683E6-CDBF-4B79-89BE-3DD58FA89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7EBDA26-C00B-45EC-8626-7ABF913F6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520EBC-0F15-4C6E-8435-33B64DE4127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94357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D950BAB5-5CAE-4770-BE2D-0FD381ED711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E39C05F1-7B7D-4477-A4E4-D4EC24E6CEC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FFE13E5-1132-402A-B70A-9F78FAA2AD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536486CB-79DD-4DFD-9A0B-400E2340953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CC458B4-C55B-4FDE-A84B-18F5F35BF9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3961355-1000-4E0E-BF01-AA871F9010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381C2B4-C007-4EAB-948A-EEF6A150A24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98580273-EBE8-4093-8DCD-C95796791709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1A59CE59-1CB4-4DC5-AB62-93C78DD96EC0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2B764697-69CB-485B-ADAD-0C681999C8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233362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アクションプラン</a:t>
            </a: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101C408F-E0B4-43AC-8115-291F2EBEAEC7}"/>
              </a:ext>
            </a:extLst>
          </p:cNvPr>
          <p:cNvSpPr/>
          <p:nvPr/>
        </p:nvSpPr>
        <p:spPr>
          <a:xfrm>
            <a:off x="285750" y="5357813"/>
            <a:ext cx="8572500" cy="857250"/>
          </a:xfrm>
          <a:prstGeom prst="rect">
            <a:avLst/>
          </a:prstGeom>
          <a:noFill/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2054" name="Rectangle 21">
            <a:extLst>
              <a:ext uri="{FF2B5EF4-FFF2-40B4-BE49-F238E27FC236}">
                <a16:creationId xmlns:a16="http://schemas.microsoft.com/office/drawing/2014/main" id="{CB427A8C-542D-4575-9883-CB5A7F8709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063" y="928688"/>
            <a:ext cx="598487" cy="523875"/>
          </a:xfrm>
          <a:prstGeom prst="rect">
            <a:avLst/>
          </a:prstGeom>
          <a:gradFill rotWithShape="1">
            <a:gsLst>
              <a:gs pos="0">
                <a:srgbClr val="A00000"/>
              </a:gs>
              <a:gs pos="50000">
                <a:srgbClr val="E60000"/>
              </a:gs>
              <a:gs pos="100000">
                <a:srgbClr val="FF0000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1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55" name="Rectangle 22">
            <a:extLst>
              <a:ext uri="{FF2B5EF4-FFF2-40B4-BE49-F238E27FC236}">
                <a16:creationId xmlns:a16="http://schemas.microsoft.com/office/drawing/2014/main" id="{64D8E945-1B78-4242-8D4E-7EACAD28A5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1550" y="928688"/>
            <a:ext cx="598488" cy="523875"/>
          </a:xfrm>
          <a:prstGeom prst="rect">
            <a:avLst/>
          </a:prstGeom>
          <a:gradFill rotWithShape="1">
            <a:gsLst>
              <a:gs pos="0">
                <a:srgbClr val="A00000"/>
              </a:gs>
              <a:gs pos="50000">
                <a:srgbClr val="E60000"/>
              </a:gs>
              <a:gs pos="100000">
                <a:srgbClr val="FF0000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2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56" name="Rectangle 23">
            <a:extLst>
              <a:ext uri="{FF2B5EF4-FFF2-40B4-BE49-F238E27FC236}">
                <a16:creationId xmlns:a16="http://schemas.microsoft.com/office/drawing/2014/main" id="{496CDE94-583D-4A75-8DB4-193D9B0549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928688"/>
            <a:ext cx="598487" cy="523875"/>
          </a:xfrm>
          <a:prstGeom prst="rect">
            <a:avLst/>
          </a:prstGeom>
          <a:gradFill rotWithShape="1">
            <a:gsLst>
              <a:gs pos="0">
                <a:srgbClr val="A00000"/>
              </a:gs>
              <a:gs pos="50000">
                <a:srgbClr val="E60000"/>
              </a:gs>
              <a:gs pos="100000">
                <a:srgbClr val="FF0000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3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57" name="Rectangle 39">
            <a:extLst>
              <a:ext uri="{FF2B5EF4-FFF2-40B4-BE49-F238E27FC236}">
                <a16:creationId xmlns:a16="http://schemas.microsoft.com/office/drawing/2014/main" id="{47127DA1-23BE-42F4-8D98-8ED7269D74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25" y="928688"/>
            <a:ext cx="598488" cy="523875"/>
          </a:xfrm>
          <a:prstGeom prst="rect">
            <a:avLst/>
          </a:prstGeom>
          <a:gradFill rotWithShape="1">
            <a:gsLst>
              <a:gs pos="0">
                <a:srgbClr val="A00000"/>
              </a:gs>
              <a:gs pos="50000">
                <a:srgbClr val="E60000"/>
              </a:gs>
              <a:gs pos="100000">
                <a:srgbClr val="FF0000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4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58" name="Rectangle 40">
            <a:extLst>
              <a:ext uri="{FF2B5EF4-FFF2-40B4-BE49-F238E27FC236}">
                <a16:creationId xmlns:a16="http://schemas.microsoft.com/office/drawing/2014/main" id="{76E853B7-250E-4149-8F3D-72A7090078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7013" y="928688"/>
            <a:ext cx="598487" cy="523875"/>
          </a:xfrm>
          <a:prstGeom prst="rect">
            <a:avLst/>
          </a:prstGeom>
          <a:gradFill rotWithShape="1">
            <a:gsLst>
              <a:gs pos="0">
                <a:srgbClr val="A00000"/>
              </a:gs>
              <a:gs pos="50000">
                <a:srgbClr val="E60000"/>
              </a:gs>
              <a:gs pos="100000">
                <a:srgbClr val="FF0000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5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59" name="Rectangle 41">
            <a:extLst>
              <a:ext uri="{FF2B5EF4-FFF2-40B4-BE49-F238E27FC236}">
                <a16:creationId xmlns:a16="http://schemas.microsoft.com/office/drawing/2014/main" id="{0E288686-1738-475F-AFBE-31972BCCEB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5500" y="928688"/>
            <a:ext cx="598488" cy="523875"/>
          </a:xfrm>
          <a:prstGeom prst="rect">
            <a:avLst/>
          </a:prstGeom>
          <a:gradFill rotWithShape="1">
            <a:gsLst>
              <a:gs pos="0">
                <a:srgbClr val="A00000"/>
              </a:gs>
              <a:gs pos="50000">
                <a:srgbClr val="E60000"/>
              </a:gs>
              <a:gs pos="100000">
                <a:srgbClr val="FF0000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6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60" name="Rectangle 21">
            <a:extLst>
              <a:ext uri="{FF2B5EF4-FFF2-40B4-BE49-F238E27FC236}">
                <a16:creationId xmlns:a16="http://schemas.microsoft.com/office/drawing/2014/main" id="{30126D06-6E66-48A9-93FF-B0D39799E5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928688"/>
            <a:ext cx="598488" cy="523875"/>
          </a:xfrm>
          <a:prstGeom prst="rect">
            <a:avLst/>
          </a:prstGeom>
          <a:gradFill rotWithShape="1">
            <a:gsLst>
              <a:gs pos="0">
                <a:srgbClr val="A00000"/>
              </a:gs>
              <a:gs pos="50000">
                <a:srgbClr val="E60000"/>
              </a:gs>
              <a:gs pos="100000">
                <a:srgbClr val="FF0000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7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61" name="Rectangle 22">
            <a:extLst>
              <a:ext uri="{FF2B5EF4-FFF2-40B4-BE49-F238E27FC236}">
                <a16:creationId xmlns:a16="http://schemas.microsoft.com/office/drawing/2014/main" id="{A5C8C281-033E-42B6-AFB8-4685057474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0888" y="928688"/>
            <a:ext cx="598487" cy="523875"/>
          </a:xfrm>
          <a:prstGeom prst="rect">
            <a:avLst/>
          </a:prstGeom>
          <a:gradFill rotWithShape="1">
            <a:gsLst>
              <a:gs pos="0">
                <a:srgbClr val="A00000"/>
              </a:gs>
              <a:gs pos="50000">
                <a:srgbClr val="E60000"/>
              </a:gs>
              <a:gs pos="100000">
                <a:srgbClr val="FF0000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8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62" name="Rectangle 23">
            <a:extLst>
              <a:ext uri="{FF2B5EF4-FFF2-40B4-BE49-F238E27FC236}">
                <a16:creationId xmlns:a16="http://schemas.microsoft.com/office/drawing/2014/main" id="{838508F6-A76D-4723-87C0-61EDD2B493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75" y="928688"/>
            <a:ext cx="598488" cy="523875"/>
          </a:xfrm>
          <a:prstGeom prst="rect">
            <a:avLst/>
          </a:prstGeom>
          <a:gradFill rotWithShape="1">
            <a:gsLst>
              <a:gs pos="0">
                <a:srgbClr val="A00000"/>
              </a:gs>
              <a:gs pos="50000">
                <a:srgbClr val="E60000"/>
              </a:gs>
              <a:gs pos="100000">
                <a:srgbClr val="FF0000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9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63" name="Rectangle 39">
            <a:extLst>
              <a:ext uri="{FF2B5EF4-FFF2-40B4-BE49-F238E27FC236}">
                <a16:creationId xmlns:a16="http://schemas.microsoft.com/office/drawing/2014/main" id="{D175EB50-025A-4174-BF26-CE35D345D2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7863" y="928688"/>
            <a:ext cx="598487" cy="523875"/>
          </a:xfrm>
          <a:prstGeom prst="rect">
            <a:avLst/>
          </a:prstGeom>
          <a:gradFill rotWithShape="1">
            <a:gsLst>
              <a:gs pos="0">
                <a:srgbClr val="A00000"/>
              </a:gs>
              <a:gs pos="50000">
                <a:srgbClr val="E60000"/>
              </a:gs>
              <a:gs pos="100000">
                <a:srgbClr val="FF0000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10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64" name="Rectangle 40">
            <a:extLst>
              <a:ext uri="{FF2B5EF4-FFF2-40B4-BE49-F238E27FC236}">
                <a16:creationId xmlns:a16="http://schemas.microsoft.com/office/drawing/2014/main" id="{16898B49-8324-40E9-96D6-1D8A9E1974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6350" y="928688"/>
            <a:ext cx="598488" cy="523875"/>
          </a:xfrm>
          <a:prstGeom prst="rect">
            <a:avLst/>
          </a:prstGeom>
          <a:gradFill rotWithShape="1">
            <a:gsLst>
              <a:gs pos="0">
                <a:srgbClr val="A00000"/>
              </a:gs>
              <a:gs pos="50000">
                <a:srgbClr val="E60000"/>
              </a:gs>
              <a:gs pos="100000">
                <a:srgbClr val="FF0000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11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65" name="Rectangle 41">
            <a:extLst>
              <a:ext uri="{FF2B5EF4-FFF2-40B4-BE49-F238E27FC236}">
                <a16:creationId xmlns:a16="http://schemas.microsoft.com/office/drawing/2014/main" id="{C9964035-237F-4A45-ABD4-1AF41F32FC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4838" y="928688"/>
            <a:ext cx="598487" cy="523875"/>
          </a:xfrm>
          <a:prstGeom prst="rect">
            <a:avLst/>
          </a:prstGeom>
          <a:gradFill rotWithShape="1">
            <a:gsLst>
              <a:gs pos="0">
                <a:srgbClr val="A00000"/>
              </a:gs>
              <a:gs pos="50000">
                <a:srgbClr val="E60000"/>
              </a:gs>
              <a:gs pos="100000">
                <a:srgbClr val="FF0000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12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66" name="Rectangle 21">
            <a:extLst>
              <a:ext uri="{FF2B5EF4-FFF2-40B4-BE49-F238E27FC236}">
                <a16:creationId xmlns:a16="http://schemas.microsoft.com/office/drawing/2014/main" id="{EE943E5B-4F44-4DD5-B1AC-E19457CA0F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928688"/>
            <a:ext cx="1357313" cy="523875"/>
          </a:xfrm>
          <a:prstGeom prst="rect">
            <a:avLst/>
          </a:prstGeom>
          <a:gradFill rotWithShape="1">
            <a:gsLst>
              <a:gs pos="0">
                <a:srgbClr val="A00000"/>
              </a:gs>
              <a:gs pos="50000">
                <a:srgbClr val="E60000"/>
              </a:gs>
              <a:gs pos="100000">
                <a:srgbClr val="FF0000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 b="1">
                <a:solidFill>
                  <a:schemeClr val="bg1"/>
                </a:solidFill>
              </a:rPr>
              <a:t>担当部署</a:t>
            </a:r>
          </a:p>
        </p:txBody>
      </p:sp>
      <p:sp>
        <p:nvSpPr>
          <p:cNvPr id="2067" name="Rectangle 24">
            <a:extLst>
              <a:ext uri="{FF2B5EF4-FFF2-40B4-BE49-F238E27FC236}">
                <a16:creationId xmlns:a16="http://schemas.microsoft.com/office/drawing/2014/main" id="{62C49EEB-D41B-476D-983E-556BC85199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063" y="1452563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8" name="Rectangle 25">
            <a:extLst>
              <a:ext uri="{FF2B5EF4-FFF2-40B4-BE49-F238E27FC236}">
                <a16:creationId xmlns:a16="http://schemas.microsoft.com/office/drawing/2014/main" id="{3F77BE3E-CB5F-4330-8A4E-C0EB99FC16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1550" y="1452563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9" name="Rectangle 26">
            <a:extLst>
              <a:ext uri="{FF2B5EF4-FFF2-40B4-BE49-F238E27FC236}">
                <a16:creationId xmlns:a16="http://schemas.microsoft.com/office/drawing/2014/main" id="{0F38DA8C-6791-4A06-9137-52616EE644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1452563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0" name="Rectangle 27">
            <a:extLst>
              <a:ext uri="{FF2B5EF4-FFF2-40B4-BE49-F238E27FC236}">
                <a16:creationId xmlns:a16="http://schemas.microsoft.com/office/drawing/2014/main" id="{64214369-C866-4614-8AD4-2D8007C5C2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063" y="2190750"/>
            <a:ext cx="598487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1" name="Rectangle 28">
            <a:extLst>
              <a:ext uri="{FF2B5EF4-FFF2-40B4-BE49-F238E27FC236}">
                <a16:creationId xmlns:a16="http://schemas.microsoft.com/office/drawing/2014/main" id="{B9CD71E5-549B-4442-9CC4-B67EB2017B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1550" y="2190750"/>
            <a:ext cx="598488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2" name="Rectangle 29">
            <a:extLst>
              <a:ext uri="{FF2B5EF4-FFF2-40B4-BE49-F238E27FC236}">
                <a16:creationId xmlns:a16="http://schemas.microsoft.com/office/drawing/2014/main" id="{333F16A6-6863-40A8-A961-2921097792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2190750"/>
            <a:ext cx="598487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3" name="Rectangle 30">
            <a:extLst>
              <a:ext uri="{FF2B5EF4-FFF2-40B4-BE49-F238E27FC236}">
                <a16:creationId xmlns:a16="http://schemas.microsoft.com/office/drawing/2014/main" id="{5E8A1299-7D3A-4EE0-B0D3-A1FCB5EFA4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063" y="2928938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4" name="Rectangle 31">
            <a:extLst>
              <a:ext uri="{FF2B5EF4-FFF2-40B4-BE49-F238E27FC236}">
                <a16:creationId xmlns:a16="http://schemas.microsoft.com/office/drawing/2014/main" id="{FEF65AA7-390C-4D58-9BBF-011F4874EB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1550" y="2928938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5" name="Rectangle 32">
            <a:extLst>
              <a:ext uri="{FF2B5EF4-FFF2-40B4-BE49-F238E27FC236}">
                <a16:creationId xmlns:a16="http://schemas.microsoft.com/office/drawing/2014/main" id="{7F670B53-696F-4ED4-8DD3-03AB8439C8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2928938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6" name="Rectangle 33">
            <a:extLst>
              <a:ext uri="{FF2B5EF4-FFF2-40B4-BE49-F238E27FC236}">
                <a16:creationId xmlns:a16="http://schemas.microsoft.com/office/drawing/2014/main" id="{575C04ED-AF09-4D24-B438-8D8DD50E3B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063" y="3667125"/>
            <a:ext cx="598487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7" name="Rectangle 34">
            <a:extLst>
              <a:ext uri="{FF2B5EF4-FFF2-40B4-BE49-F238E27FC236}">
                <a16:creationId xmlns:a16="http://schemas.microsoft.com/office/drawing/2014/main" id="{FEBD1E69-44B3-4107-A7E6-987076AAB8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1550" y="3667125"/>
            <a:ext cx="598488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8" name="Rectangle 35">
            <a:extLst>
              <a:ext uri="{FF2B5EF4-FFF2-40B4-BE49-F238E27FC236}">
                <a16:creationId xmlns:a16="http://schemas.microsoft.com/office/drawing/2014/main" id="{C223755A-970E-403C-86FF-A369CE9B69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3667125"/>
            <a:ext cx="598487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9" name="Rectangle 36">
            <a:extLst>
              <a:ext uri="{FF2B5EF4-FFF2-40B4-BE49-F238E27FC236}">
                <a16:creationId xmlns:a16="http://schemas.microsoft.com/office/drawing/2014/main" id="{DA02BDB0-3388-4721-876F-7DEB3FB269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063" y="4405313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0" name="Rectangle 37">
            <a:extLst>
              <a:ext uri="{FF2B5EF4-FFF2-40B4-BE49-F238E27FC236}">
                <a16:creationId xmlns:a16="http://schemas.microsoft.com/office/drawing/2014/main" id="{F5DA156C-D5E4-468B-9C39-1DE8CD1CCF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1550" y="4405313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1" name="Rectangle 38">
            <a:extLst>
              <a:ext uri="{FF2B5EF4-FFF2-40B4-BE49-F238E27FC236}">
                <a16:creationId xmlns:a16="http://schemas.microsoft.com/office/drawing/2014/main" id="{ABA249B6-B553-443E-BA73-D01F411952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4405313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2" name="Rectangle 42">
            <a:extLst>
              <a:ext uri="{FF2B5EF4-FFF2-40B4-BE49-F238E27FC236}">
                <a16:creationId xmlns:a16="http://schemas.microsoft.com/office/drawing/2014/main" id="{08091435-9DC7-4622-8404-6C787384B7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25" y="1452563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3" name="Rectangle 43">
            <a:extLst>
              <a:ext uri="{FF2B5EF4-FFF2-40B4-BE49-F238E27FC236}">
                <a16:creationId xmlns:a16="http://schemas.microsoft.com/office/drawing/2014/main" id="{F673AD3C-D9A4-4010-8EE6-F00AF4347D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7013" y="1452563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4" name="Rectangle 44">
            <a:extLst>
              <a:ext uri="{FF2B5EF4-FFF2-40B4-BE49-F238E27FC236}">
                <a16:creationId xmlns:a16="http://schemas.microsoft.com/office/drawing/2014/main" id="{D7DAD7EE-5254-46F1-A12C-6A10F40487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5500" y="1452563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5" name="Rectangle 45">
            <a:extLst>
              <a:ext uri="{FF2B5EF4-FFF2-40B4-BE49-F238E27FC236}">
                <a16:creationId xmlns:a16="http://schemas.microsoft.com/office/drawing/2014/main" id="{D89BB0BF-A1DD-42C8-A844-0174817885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25" y="2190750"/>
            <a:ext cx="598488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6" name="Rectangle 46">
            <a:extLst>
              <a:ext uri="{FF2B5EF4-FFF2-40B4-BE49-F238E27FC236}">
                <a16:creationId xmlns:a16="http://schemas.microsoft.com/office/drawing/2014/main" id="{18BB87E9-F622-4BEC-9D02-8DD7372025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7013" y="2190750"/>
            <a:ext cx="598487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7" name="Rectangle 47">
            <a:extLst>
              <a:ext uri="{FF2B5EF4-FFF2-40B4-BE49-F238E27FC236}">
                <a16:creationId xmlns:a16="http://schemas.microsoft.com/office/drawing/2014/main" id="{4F149688-843E-4F56-A485-4609A4A5F2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5500" y="2190750"/>
            <a:ext cx="598488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8" name="Rectangle 48">
            <a:extLst>
              <a:ext uri="{FF2B5EF4-FFF2-40B4-BE49-F238E27FC236}">
                <a16:creationId xmlns:a16="http://schemas.microsoft.com/office/drawing/2014/main" id="{332D9FFA-52E5-40D0-999D-77EEB33BD4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25" y="2928938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9" name="Rectangle 49">
            <a:extLst>
              <a:ext uri="{FF2B5EF4-FFF2-40B4-BE49-F238E27FC236}">
                <a16:creationId xmlns:a16="http://schemas.microsoft.com/office/drawing/2014/main" id="{A521C506-E00B-489A-96AB-87901AE679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7013" y="2928938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0" name="Rectangle 50">
            <a:extLst>
              <a:ext uri="{FF2B5EF4-FFF2-40B4-BE49-F238E27FC236}">
                <a16:creationId xmlns:a16="http://schemas.microsoft.com/office/drawing/2014/main" id="{F0E65FF7-284F-4503-B446-6FB75A5048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5500" y="2928938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1" name="Rectangle 51">
            <a:extLst>
              <a:ext uri="{FF2B5EF4-FFF2-40B4-BE49-F238E27FC236}">
                <a16:creationId xmlns:a16="http://schemas.microsoft.com/office/drawing/2014/main" id="{1E30C854-4615-476F-8897-3871C18CFC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25" y="3667125"/>
            <a:ext cx="598488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2" name="Rectangle 52">
            <a:extLst>
              <a:ext uri="{FF2B5EF4-FFF2-40B4-BE49-F238E27FC236}">
                <a16:creationId xmlns:a16="http://schemas.microsoft.com/office/drawing/2014/main" id="{7E42518E-0FDC-4190-B3D5-8059C5B7EB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7013" y="3667125"/>
            <a:ext cx="598487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3" name="Rectangle 53">
            <a:extLst>
              <a:ext uri="{FF2B5EF4-FFF2-40B4-BE49-F238E27FC236}">
                <a16:creationId xmlns:a16="http://schemas.microsoft.com/office/drawing/2014/main" id="{AADD43D3-19C0-4C27-96D3-E1026B890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5500" y="3667125"/>
            <a:ext cx="598488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4" name="Rectangle 54">
            <a:extLst>
              <a:ext uri="{FF2B5EF4-FFF2-40B4-BE49-F238E27FC236}">
                <a16:creationId xmlns:a16="http://schemas.microsoft.com/office/drawing/2014/main" id="{D82535F1-4A1E-47B4-8EF8-DA93AFEBC4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25" y="4405313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5" name="Rectangle 55">
            <a:extLst>
              <a:ext uri="{FF2B5EF4-FFF2-40B4-BE49-F238E27FC236}">
                <a16:creationId xmlns:a16="http://schemas.microsoft.com/office/drawing/2014/main" id="{D577C8AA-4FFC-4107-BA5F-9BB7F0BC79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7013" y="4405313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6" name="Rectangle 56">
            <a:extLst>
              <a:ext uri="{FF2B5EF4-FFF2-40B4-BE49-F238E27FC236}">
                <a16:creationId xmlns:a16="http://schemas.microsoft.com/office/drawing/2014/main" id="{6DF7F4CA-BDA7-47EA-B332-8DDD876EC0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5500" y="4405313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7" name="Rectangle 24">
            <a:extLst>
              <a:ext uri="{FF2B5EF4-FFF2-40B4-BE49-F238E27FC236}">
                <a16:creationId xmlns:a16="http://schemas.microsoft.com/office/drawing/2014/main" id="{D0B1BBB2-D464-4DAC-B42E-9297FA1339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1452563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8" name="Rectangle 25">
            <a:extLst>
              <a:ext uri="{FF2B5EF4-FFF2-40B4-BE49-F238E27FC236}">
                <a16:creationId xmlns:a16="http://schemas.microsoft.com/office/drawing/2014/main" id="{C0926663-C1E0-4C11-A584-57C6F467F7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0888" y="1452563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9" name="Rectangle 26">
            <a:extLst>
              <a:ext uri="{FF2B5EF4-FFF2-40B4-BE49-F238E27FC236}">
                <a16:creationId xmlns:a16="http://schemas.microsoft.com/office/drawing/2014/main" id="{6AF93187-1E0F-4798-9670-FB7307240D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75" y="1452563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0" name="Rectangle 27">
            <a:extLst>
              <a:ext uri="{FF2B5EF4-FFF2-40B4-BE49-F238E27FC236}">
                <a16:creationId xmlns:a16="http://schemas.microsoft.com/office/drawing/2014/main" id="{BF31F491-EAE3-49A2-9029-45C0A70327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2190750"/>
            <a:ext cx="598488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1" name="Rectangle 28">
            <a:extLst>
              <a:ext uri="{FF2B5EF4-FFF2-40B4-BE49-F238E27FC236}">
                <a16:creationId xmlns:a16="http://schemas.microsoft.com/office/drawing/2014/main" id="{D704FF2B-5AC7-41C1-8EEA-E4FE0F6A8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0888" y="2190750"/>
            <a:ext cx="598487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2" name="Rectangle 29">
            <a:extLst>
              <a:ext uri="{FF2B5EF4-FFF2-40B4-BE49-F238E27FC236}">
                <a16:creationId xmlns:a16="http://schemas.microsoft.com/office/drawing/2014/main" id="{4550254F-F7DA-4AFE-9BF1-72BF150A80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75" y="2190750"/>
            <a:ext cx="598488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3" name="Rectangle 30">
            <a:extLst>
              <a:ext uri="{FF2B5EF4-FFF2-40B4-BE49-F238E27FC236}">
                <a16:creationId xmlns:a16="http://schemas.microsoft.com/office/drawing/2014/main" id="{E4D4B463-896E-46F7-9726-CF2CA67E23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2928938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4" name="Rectangle 31">
            <a:extLst>
              <a:ext uri="{FF2B5EF4-FFF2-40B4-BE49-F238E27FC236}">
                <a16:creationId xmlns:a16="http://schemas.microsoft.com/office/drawing/2014/main" id="{213FBAB4-57AA-45FD-9A3A-1140EE52AB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0888" y="2928938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5" name="Rectangle 32">
            <a:extLst>
              <a:ext uri="{FF2B5EF4-FFF2-40B4-BE49-F238E27FC236}">
                <a16:creationId xmlns:a16="http://schemas.microsoft.com/office/drawing/2014/main" id="{D5980F9D-379C-42ED-A8DD-4F7CA16E45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75" y="2928938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6" name="Rectangle 33">
            <a:extLst>
              <a:ext uri="{FF2B5EF4-FFF2-40B4-BE49-F238E27FC236}">
                <a16:creationId xmlns:a16="http://schemas.microsoft.com/office/drawing/2014/main" id="{AFD312BF-FB1B-49AE-AF97-3F34B1149A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3667125"/>
            <a:ext cx="598488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7" name="Rectangle 34">
            <a:extLst>
              <a:ext uri="{FF2B5EF4-FFF2-40B4-BE49-F238E27FC236}">
                <a16:creationId xmlns:a16="http://schemas.microsoft.com/office/drawing/2014/main" id="{A05E4C1A-06BC-44CB-95A4-A497E9B905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0888" y="3667125"/>
            <a:ext cx="598487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8" name="Rectangle 35">
            <a:extLst>
              <a:ext uri="{FF2B5EF4-FFF2-40B4-BE49-F238E27FC236}">
                <a16:creationId xmlns:a16="http://schemas.microsoft.com/office/drawing/2014/main" id="{207BD1BA-E4CA-46F4-838F-CD28E56A5A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75" y="3667125"/>
            <a:ext cx="598488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9" name="Rectangle 36">
            <a:extLst>
              <a:ext uri="{FF2B5EF4-FFF2-40B4-BE49-F238E27FC236}">
                <a16:creationId xmlns:a16="http://schemas.microsoft.com/office/drawing/2014/main" id="{A5B3B5E5-BA3C-42C6-8647-6B9122D2FA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4405313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10" name="Rectangle 37">
            <a:extLst>
              <a:ext uri="{FF2B5EF4-FFF2-40B4-BE49-F238E27FC236}">
                <a16:creationId xmlns:a16="http://schemas.microsoft.com/office/drawing/2014/main" id="{C881534E-43C6-4C8F-8E27-D71B4F4A1C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0888" y="4405313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11" name="Rectangle 38">
            <a:extLst>
              <a:ext uri="{FF2B5EF4-FFF2-40B4-BE49-F238E27FC236}">
                <a16:creationId xmlns:a16="http://schemas.microsoft.com/office/drawing/2014/main" id="{8F850B42-CE53-40BC-B8FA-7B8535372F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75" y="4405313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12" name="Rectangle 42">
            <a:extLst>
              <a:ext uri="{FF2B5EF4-FFF2-40B4-BE49-F238E27FC236}">
                <a16:creationId xmlns:a16="http://schemas.microsoft.com/office/drawing/2014/main" id="{0A88CB22-36D6-41CB-8108-426D23FD85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7863" y="1452563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13" name="Rectangle 43">
            <a:extLst>
              <a:ext uri="{FF2B5EF4-FFF2-40B4-BE49-F238E27FC236}">
                <a16:creationId xmlns:a16="http://schemas.microsoft.com/office/drawing/2014/main" id="{2EAA93E0-3B36-4D66-B223-916A213000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6350" y="1452563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14" name="Rectangle 44">
            <a:extLst>
              <a:ext uri="{FF2B5EF4-FFF2-40B4-BE49-F238E27FC236}">
                <a16:creationId xmlns:a16="http://schemas.microsoft.com/office/drawing/2014/main" id="{B7749577-E82C-432F-8BE5-3DAA989F9B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4838" y="1452563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15" name="Rectangle 45">
            <a:extLst>
              <a:ext uri="{FF2B5EF4-FFF2-40B4-BE49-F238E27FC236}">
                <a16:creationId xmlns:a16="http://schemas.microsoft.com/office/drawing/2014/main" id="{84B14497-6E87-45E1-B573-0E88D1ECBA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7863" y="2190750"/>
            <a:ext cx="598487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16" name="Rectangle 46">
            <a:extLst>
              <a:ext uri="{FF2B5EF4-FFF2-40B4-BE49-F238E27FC236}">
                <a16:creationId xmlns:a16="http://schemas.microsoft.com/office/drawing/2014/main" id="{0503723E-1301-48DD-9929-3E3AEE6D3E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6350" y="2190750"/>
            <a:ext cx="598488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17" name="Rectangle 47">
            <a:extLst>
              <a:ext uri="{FF2B5EF4-FFF2-40B4-BE49-F238E27FC236}">
                <a16:creationId xmlns:a16="http://schemas.microsoft.com/office/drawing/2014/main" id="{0714C0FB-FAAD-466F-8F8B-BEB2940168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4838" y="2190750"/>
            <a:ext cx="598487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18" name="Rectangle 48">
            <a:extLst>
              <a:ext uri="{FF2B5EF4-FFF2-40B4-BE49-F238E27FC236}">
                <a16:creationId xmlns:a16="http://schemas.microsoft.com/office/drawing/2014/main" id="{7741E8D5-4352-4425-BB0A-54CA131A84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7863" y="2928938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19" name="Rectangle 49">
            <a:extLst>
              <a:ext uri="{FF2B5EF4-FFF2-40B4-BE49-F238E27FC236}">
                <a16:creationId xmlns:a16="http://schemas.microsoft.com/office/drawing/2014/main" id="{E9AB224D-62D0-4F1F-A937-DF7BD13FCB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6350" y="2928938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20" name="Rectangle 50">
            <a:extLst>
              <a:ext uri="{FF2B5EF4-FFF2-40B4-BE49-F238E27FC236}">
                <a16:creationId xmlns:a16="http://schemas.microsoft.com/office/drawing/2014/main" id="{096ABFB6-89B1-4FBE-A197-BE2021310A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4838" y="2928938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21" name="Rectangle 51">
            <a:extLst>
              <a:ext uri="{FF2B5EF4-FFF2-40B4-BE49-F238E27FC236}">
                <a16:creationId xmlns:a16="http://schemas.microsoft.com/office/drawing/2014/main" id="{A4DAF57F-B72D-41BC-A21D-8BD000B489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7863" y="3667125"/>
            <a:ext cx="598487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22" name="Rectangle 52">
            <a:extLst>
              <a:ext uri="{FF2B5EF4-FFF2-40B4-BE49-F238E27FC236}">
                <a16:creationId xmlns:a16="http://schemas.microsoft.com/office/drawing/2014/main" id="{E81AEF67-7DDC-4CAB-AF58-C9D6A18315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6350" y="3667125"/>
            <a:ext cx="598488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23" name="Rectangle 53">
            <a:extLst>
              <a:ext uri="{FF2B5EF4-FFF2-40B4-BE49-F238E27FC236}">
                <a16:creationId xmlns:a16="http://schemas.microsoft.com/office/drawing/2014/main" id="{5ACABA23-7C06-4E57-AFD3-C22DCEEB53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4838" y="3667125"/>
            <a:ext cx="598487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24" name="Rectangle 54">
            <a:extLst>
              <a:ext uri="{FF2B5EF4-FFF2-40B4-BE49-F238E27FC236}">
                <a16:creationId xmlns:a16="http://schemas.microsoft.com/office/drawing/2014/main" id="{15A2BA1C-599A-4601-B66D-DA5EAE9BAB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7863" y="4405313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25" name="Rectangle 55">
            <a:extLst>
              <a:ext uri="{FF2B5EF4-FFF2-40B4-BE49-F238E27FC236}">
                <a16:creationId xmlns:a16="http://schemas.microsoft.com/office/drawing/2014/main" id="{BF441213-CB60-406E-AE22-853010B6AE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6350" y="4405313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26" name="Rectangle 56">
            <a:extLst>
              <a:ext uri="{FF2B5EF4-FFF2-40B4-BE49-F238E27FC236}">
                <a16:creationId xmlns:a16="http://schemas.microsoft.com/office/drawing/2014/main" id="{6E10C827-BD82-4A7A-91F0-E7BBC05BC2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4838" y="4405313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27" name="Rectangle 24">
            <a:extLst>
              <a:ext uri="{FF2B5EF4-FFF2-40B4-BE49-F238E27FC236}">
                <a16:creationId xmlns:a16="http://schemas.microsoft.com/office/drawing/2014/main" id="{7997FA48-DEA7-43FC-9481-7F324A625F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1452563"/>
            <a:ext cx="1357313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/>
              <a:t>企画チーム</a:t>
            </a:r>
          </a:p>
        </p:txBody>
      </p:sp>
      <p:sp>
        <p:nvSpPr>
          <p:cNvPr id="2128" name="Rectangle 27">
            <a:extLst>
              <a:ext uri="{FF2B5EF4-FFF2-40B4-BE49-F238E27FC236}">
                <a16:creationId xmlns:a16="http://schemas.microsoft.com/office/drawing/2014/main" id="{A7A20614-B548-44BA-B7D5-7F6A36954A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2190750"/>
            <a:ext cx="1357313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/>
              <a:t>運営チーム</a:t>
            </a:r>
          </a:p>
        </p:txBody>
      </p:sp>
      <p:sp>
        <p:nvSpPr>
          <p:cNvPr id="2129" name="Rectangle 30">
            <a:extLst>
              <a:ext uri="{FF2B5EF4-FFF2-40B4-BE49-F238E27FC236}">
                <a16:creationId xmlns:a16="http://schemas.microsoft.com/office/drawing/2014/main" id="{26D331F9-21C5-4E68-9077-8DEA7AADEA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2928938"/>
            <a:ext cx="1357313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/>
              <a:t>制作チーム</a:t>
            </a:r>
          </a:p>
        </p:txBody>
      </p:sp>
      <p:sp>
        <p:nvSpPr>
          <p:cNvPr id="2130" name="Rectangle 33">
            <a:extLst>
              <a:ext uri="{FF2B5EF4-FFF2-40B4-BE49-F238E27FC236}">
                <a16:creationId xmlns:a16="http://schemas.microsoft.com/office/drawing/2014/main" id="{09016464-EE39-4318-AE25-E22F09F3C7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3667125"/>
            <a:ext cx="1357313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/>
              <a:t>営業１チーム</a:t>
            </a:r>
          </a:p>
        </p:txBody>
      </p:sp>
      <p:sp>
        <p:nvSpPr>
          <p:cNvPr id="2131" name="Rectangle 36">
            <a:extLst>
              <a:ext uri="{FF2B5EF4-FFF2-40B4-BE49-F238E27FC236}">
                <a16:creationId xmlns:a16="http://schemas.microsoft.com/office/drawing/2014/main" id="{73F389F5-D1FE-4ADB-9D53-A483E6FEED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4405313"/>
            <a:ext cx="1357313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/>
              <a:t>営業２チーム</a:t>
            </a:r>
          </a:p>
        </p:txBody>
      </p:sp>
      <p:sp>
        <p:nvSpPr>
          <p:cNvPr id="110" name="ホームベース 109">
            <a:extLst>
              <a:ext uri="{FF2B5EF4-FFF2-40B4-BE49-F238E27FC236}">
                <a16:creationId xmlns:a16="http://schemas.microsoft.com/office/drawing/2014/main" id="{1FD7146D-CBE1-44C5-90A9-912B52F15D77}"/>
              </a:ext>
            </a:extLst>
          </p:cNvPr>
          <p:cNvSpPr/>
          <p:nvPr/>
        </p:nvSpPr>
        <p:spPr>
          <a:xfrm>
            <a:off x="3602038" y="1606550"/>
            <a:ext cx="1541462" cy="1135063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  <p:sp>
        <p:nvSpPr>
          <p:cNvPr id="111" name="ホームベース 110">
            <a:extLst>
              <a:ext uri="{FF2B5EF4-FFF2-40B4-BE49-F238E27FC236}">
                <a16:creationId xmlns:a16="http://schemas.microsoft.com/office/drawing/2014/main" id="{81C5CC50-14F9-4583-B785-B7DF3BAA7B4A}"/>
              </a:ext>
            </a:extLst>
          </p:cNvPr>
          <p:cNvSpPr/>
          <p:nvPr/>
        </p:nvSpPr>
        <p:spPr>
          <a:xfrm>
            <a:off x="6072188" y="3857625"/>
            <a:ext cx="2571750" cy="1135063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  <p:sp>
        <p:nvSpPr>
          <p:cNvPr id="114" name="ホームベース 113">
            <a:extLst>
              <a:ext uri="{FF2B5EF4-FFF2-40B4-BE49-F238E27FC236}">
                <a16:creationId xmlns:a16="http://schemas.microsoft.com/office/drawing/2014/main" id="{C66E7390-F849-4424-BFF5-489EC1F5651C}"/>
              </a:ext>
            </a:extLst>
          </p:cNvPr>
          <p:cNvSpPr/>
          <p:nvPr/>
        </p:nvSpPr>
        <p:spPr>
          <a:xfrm>
            <a:off x="6072188" y="2271713"/>
            <a:ext cx="2500312" cy="581025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  <p:sp>
        <p:nvSpPr>
          <p:cNvPr id="119" name="ホームベース 118">
            <a:extLst>
              <a:ext uri="{FF2B5EF4-FFF2-40B4-BE49-F238E27FC236}">
                <a16:creationId xmlns:a16="http://schemas.microsoft.com/office/drawing/2014/main" id="{4BA0066D-2CBB-4D68-B407-C2862020BB63}"/>
              </a:ext>
            </a:extLst>
          </p:cNvPr>
          <p:cNvSpPr/>
          <p:nvPr/>
        </p:nvSpPr>
        <p:spPr>
          <a:xfrm>
            <a:off x="1785938" y="1527175"/>
            <a:ext cx="1500187" cy="581025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  <p:sp>
        <p:nvSpPr>
          <p:cNvPr id="100" name="ホームベース 99">
            <a:extLst>
              <a:ext uri="{FF2B5EF4-FFF2-40B4-BE49-F238E27FC236}">
                <a16:creationId xmlns:a16="http://schemas.microsoft.com/office/drawing/2014/main" id="{B0CFF392-9792-438B-B9C3-413033F8D9ED}"/>
              </a:ext>
            </a:extLst>
          </p:cNvPr>
          <p:cNvSpPr/>
          <p:nvPr/>
        </p:nvSpPr>
        <p:spPr>
          <a:xfrm>
            <a:off x="3000375" y="3857625"/>
            <a:ext cx="928688" cy="1135063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  <p:sp>
        <p:nvSpPr>
          <p:cNvPr id="107" name="ホームベース 106">
            <a:extLst>
              <a:ext uri="{FF2B5EF4-FFF2-40B4-BE49-F238E27FC236}">
                <a16:creationId xmlns:a16="http://schemas.microsoft.com/office/drawing/2014/main" id="{824FC934-DECB-4C40-9831-D18E1E906C1F}"/>
              </a:ext>
            </a:extLst>
          </p:cNvPr>
          <p:cNvSpPr/>
          <p:nvPr/>
        </p:nvSpPr>
        <p:spPr>
          <a:xfrm>
            <a:off x="6643688" y="1527175"/>
            <a:ext cx="1928812" cy="581025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  <p:sp>
        <p:nvSpPr>
          <p:cNvPr id="108" name="ホームベース 107">
            <a:extLst>
              <a:ext uri="{FF2B5EF4-FFF2-40B4-BE49-F238E27FC236}">
                <a16:creationId xmlns:a16="http://schemas.microsoft.com/office/drawing/2014/main" id="{D577DEBE-29BB-4EE7-888D-3227C13C9CBD}"/>
              </a:ext>
            </a:extLst>
          </p:cNvPr>
          <p:cNvSpPr/>
          <p:nvPr/>
        </p:nvSpPr>
        <p:spPr>
          <a:xfrm>
            <a:off x="1785938" y="2276475"/>
            <a:ext cx="1500187" cy="581025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  <p:sp>
        <p:nvSpPr>
          <p:cNvPr id="109" name="ホームベース 108">
            <a:extLst>
              <a:ext uri="{FF2B5EF4-FFF2-40B4-BE49-F238E27FC236}">
                <a16:creationId xmlns:a16="http://schemas.microsoft.com/office/drawing/2014/main" id="{C08C5CA8-96D9-4E36-B5F7-0A4A4BD39334}"/>
              </a:ext>
            </a:extLst>
          </p:cNvPr>
          <p:cNvSpPr/>
          <p:nvPr/>
        </p:nvSpPr>
        <p:spPr>
          <a:xfrm>
            <a:off x="4286250" y="3000375"/>
            <a:ext cx="2500313" cy="581025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49</Words>
  <Application>Microsoft Office PowerPoint</Application>
  <PresentationFormat>画面に合わせる (4:3)</PresentationFormat>
  <Paragraphs>29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年間のアクションプランのテンプレートです。月毎の表になっていて、図形でアクションを記載するタイプです。企画書・提案書にご活用下さい。</dc:description>
  <cp:revision>12</cp:revision>
  <dcterms:created xsi:type="dcterms:W3CDTF">2009-02-20T09:16:29Z</dcterms:created>
  <dcterms:modified xsi:type="dcterms:W3CDTF">2021-08-07T14:49:12Z</dcterms:modified>
</cp:coreProperties>
</file>