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DF46673-5AB8-4787-9CE7-F4B5FEDEB4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9A93FCE-0E72-4E53-9864-0D7773652C0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5450134-AE18-4448-BA08-61BA18585E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1CA5BB2-4327-4FAC-A282-25977ABE52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AB4414E-DE5E-499E-A0B4-3A69B053C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3201395-1BE6-4AA4-9DF8-1BCE11CC40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23260B0-FF9F-4504-808D-97087B927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46046CB-A221-4FBA-B630-AD8C5284FE4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4E9FDE7-FFE0-4CA7-B4AE-30A4AE5ABB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2AE07D7-B8F2-4750-B041-6E6A0737A7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0D48FF4-5483-47AA-BF62-615EB88A04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546C686-80CA-44A1-9CD7-BAC82D9E2AD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6D9EF3-3AFB-4B56-828A-1E9ED13F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2FD5E-A9BF-4A89-8408-38154040EC0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D609D5-872F-4F6F-AA19-BFEDF9B7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EF1E8F3-7662-4865-9657-27F53599E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DA639-AA1B-489B-8D32-733CC25962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218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852DF26-8473-4FA9-ACE4-3DFCCC698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9588B-9089-42D3-A9C3-5EC0B1EC37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006008A-4B1C-4A4F-9A4E-3F812F2C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D8D591-2CE6-40A8-9EA7-452012F8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E0957-213A-4415-93E4-91A08C787A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8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D384B5-97FB-435F-9E9F-BF2781412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474A2-B717-4FA8-AC6D-C88156AA70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ED3A17-CB0C-43A1-8D54-2B5BEBD02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89CF76-AFFD-4815-B2F9-1EB808621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A50938-FCB1-4F69-A8EA-E138A6FF14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805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3495F5-8E71-4FA9-AB43-4DA40520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4DD61-3475-4A40-9D13-569CD905250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F2949E-7075-411F-841E-8C50B730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9E7227-275F-4F46-A1DC-93790A580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D519-5F29-4268-BC81-E2F6D782A0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675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FEB938-5CCB-492B-9B13-156D2EF13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FAECD-E53C-4890-9D00-AE12323C8B0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7E2517-032E-4085-9888-4442F649F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250A1CC-206C-49F6-BAE4-1FCA2F6C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9A071-8446-4B61-A715-5893A9BBA7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085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BE849D6-9670-49D1-953E-3820D19C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79565-53E3-47F0-8213-0047FF5C5F4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7763B0-6694-47C2-92A2-3BC4F2F6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84B9EE2-50A0-4373-B7EF-F2735909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16A37-E01E-4A0A-9464-8995720507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4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B10437B-1D13-47E8-9B03-A4BA2F317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7FD72-5119-4089-B3B9-061201DC9E8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E990308-FB63-43E1-A0F3-7755FF81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7C80A36-1A5B-4C1F-9096-652A7F6B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741BF-F004-4F3E-AF48-7B12AA5678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831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B879F70-0FF0-41DE-8DAB-CDAEC6F9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06A4D-E88C-451E-A8F5-7F332D2D7A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3FE28BA-858F-40E5-A6A8-DF654538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5BBF922-F027-4938-8567-64EF7FBC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DAD7D-C611-4D92-9FF0-29BACAB90C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776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28F4D74-B4D6-4D97-8B79-750B7059F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BBAE-51CE-415F-881A-BB54ADD03E8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A07D03D-F66E-4916-9D28-7A5ADE11C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7B549A6-0F0B-42D3-AB8C-B9AAB57D8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5E687-D1AD-4E3A-BD98-90BF6AA4DD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459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E962343-F69D-47CF-A87A-5137287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0D938-95B3-4FB8-BEF5-ADA43BE972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62FF6C4-6530-4875-A689-55D73070F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D6E1586-EB14-426D-843F-E8A550236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83B3E-747E-4110-947F-D803AE32EE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500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D74939B-985E-4E7E-8FEB-864527311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09801-49E2-47C5-8058-00A81E2B6A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14683E6-CDBF-4B79-89BE-3DD58FA89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EBDA26-C00B-45EC-8626-7ABF913F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20EBC-0F15-4C6E-8435-33B64DE412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435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950BAB5-5CAE-4770-BE2D-0FD381ED71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39C05F1-7B7D-4477-A4E4-D4EC24E6CE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FFE13E5-1132-402A-B70A-9F78FAA2A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36486CB-79DD-4DFD-9A0B-400E2340953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C458B4-C55B-4FDE-A84B-18F5F35BF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961355-1000-4E0E-BF01-AA871F901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381C2B4-C007-4EAB-948A-EEF6A150A24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8580273-EBE8-4093-8DCD-C9579679170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A59CE59-1CB4-4DC5-AB62-93C78DD96EC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B764697-69CB-485B-ADAD-0C681999C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101C408F-E0B4-43AC-8115-291F2EBEAEC7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CB427A8C-542D-4575-9883-CB5A7F870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64D8E945-1B78-4242-8D4E-7EACAD28A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496CDE94-583D-4A75-8DB4-193D9B054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47127DA1-23BE-42F4-8D98-8ED7269D7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76E853B7-250E-4149-8F3D-72A709007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0E288686-1738-475F-AFBE-31972BCCE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30126D06-6E66-48A9-93FF-B0D39799E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A5C8C281-033E-42B6-AFB8-468505747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838508F6-A76D-4723-87C0-61EDD2B49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D175EB50-025A-4174-BF26-CE35D345D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16898B49-8324-40E9-96D6-1D8A9E197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C9964035-237F-4A45-ABD4-1AF41F32F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EE943E5B-4F44-4DD5-B1AC-E19457CA0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62C49EEB-D41B-476D-983E-556BC8519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3F77BE3E-CB5F-4330-8A4E-C0EB99FC1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0F38DA8C-6791-4A06-9137-52616EE64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64214369-C866-4614-8AD4-2D8007C5C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B9CD71E5-549B-4442-9CC4-B67EB2017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333F16A6-6863-40A8-A961-292109779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5E8A1299-7D3A-4EE0-B0D3-A1FCB5EFA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FEF65AA7-390C-4D58-9BBF-011F4874E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7F670B53-696F-4ED4-8DD3-03AB8439C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33">
            <a:extLst>
              <a:ext uri="{FF2B5EF4-FFF2-40B4-BE49-F238E27FC236}">
                <a16:creationId xmlns:a16="http://schemas.microsoft.com/office/drawing/2014/main" id="{575C04ED-AF09-4D24-B438-8D8DD50E3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34">
            <a:extLst>
              <a:ext uri="{FF2B5EF4-FFF2-40B4-BE49-F238E27FC236}">
                <a16:creationId xmlns:a16="http://schemas.microsoft.com/office/drawing/2014/main" id="{FEBD1E69-44B3-4107-A7E6-987076AAB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35">
            <a:extLst>
              <a:ext uri="{FF2B5EF4-FFF2-40B4-BE49-F238E27FC236}">
                <a16:creationId xmlns:a16="http://schemas.microsoft.com/office/drawing/2014/main" id="{C223755A-970E-403C-86FF-A369CE9B6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36">
            <a:extLst>
              <a:ext uri="{FF2B5EF4-FFF2-40B4-BE49-F238E27FC236}">
                <a16:creationId xmlns:a16="http://schemas.microsoft.com/office/drawing/2014/main" id="{DA02BDB0-3388-4721-876F-7DEB3FB26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37">
            <a:extLst>
              <a:ext uri="{FF2B5EF4-FFF2-40B4-BE49-F238E27FC236}">
                <a16:creationId xmlns:a16="http://schemas.microsoft.com/office/drawing/2014/main" id="{F5DA156C-D5E4-468B-9C39-1DE8CD1CC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38">
            <a:extLst>
              <a:ext uri="{FF2B5EF4-FFF2-40B4-BE49-F238E27FC236}">
                <a16:creationId xmlns:a16="http://schemas.microsoft.com/office/drawing/2014/main" id="{ABA249B6-B553-443E-BA73-D01F41195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2">
            <a:extLst>
              <a:ext uri="{FF2B5EF4-FFF2-40B4-BE49-F238E27FC236}">
                <a16:creationId xmlns:a16="http://schemas.microsoft.com/office/drawing/2014/main" id="{08091435-9DC7-4622-8404-6C787384B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3">
            <a:extLst>
              <a:ext uri="{FF2B5EF4-FFF2-40B4-BE49-F238E27FC236}">
                <a16:creationId xmlns:a16="http://schemas.microsoft.com/office/drawing/2014/main" id="{F673AD3C-D9A4-4010-8EE6-F00AF4347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44">
            <a:extLst>
              <a:ext uri="{FF2B5EF4-FFF2-40B4-BE49-F238E27FC236}">
                <a16:creationId xmlns:a16="http://schemas.microsoft.com/office/drawing/2014/main" id="{D7DAD7EE-5254-46F1-A12C-6A10F4048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45">
            <a:extLst>
              <a:ext uri="{FF2B5EF4-FFF2-40B4-BE49-F238E27FC236}">
                <a16:creationId xmlns:a16="http://schemas.microsoft.com/office/drawing/2014/main" id="{D89BB0BF-A1DD-42C8-A844-017481788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46">
            <a:extLst>
              <a:ext uri="{FF2B5EF4-FFF2-40B4-BE49-F238E27FC236}">
                <a16:creationId xmlns:a16="http://schemas.microsoft.com/office/drawing/2014/main" id="{18BB87E9-F622-4BEC-9D02-8DD737202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47">
            <a:extLst>
              <a:ext uri="{FF2B5EF4-FFF2-40B4-BE49-F238E27FC236}">
                <a16:creationId xmlns:a16="http://schemas.microsoft.com/office/drawing/2014/main" id="{4F149688-843E-4F56-A485-4609A4A5F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48">
            <a:extLst>
              <a:ext uri="{FF2B5EF4-FFF2-40B4-BE49-F238E27FC236}">
                <a16:creationId xmlns:a16="http://schemas.microsoft.com/office/drawing/2014/main" id="{332D9FFA-52E5-40D0-999D-77EEB33BD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49">
            <a:extLst>
              <a:ext uri="{FF2B5EF4-FFF2-40B4-BE49-F238E27FC236}">
                <a16:creationId xmlns:a16="http://schemas.microsoft.com/office/drawing/2014/main" id="{A521C506-E00B-489A-96AB-87901AE67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50">
            <a:extLst>
              <a:ext uri="{FF2B5EF4-FFF2-40B4-BE49-F238E27FC236}">
                <a16:creationId xmlns:a16="http://schemas.microsoft.com/office/drawing/2014/main" id="{F0E65FF7-284F-4503-B446-6FB75A504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51">
            <a:extLst>
              <a:ext uri="{FF2B5EF4-FFF2-40B4-BE49-F238E27FC236}">
                <a16:creationId xmlns:a16="http://schemas.microsoft.com/office/drawing/2014/main" id="{1E30C854-4615-476F-8897-3871C18CF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52">
            <a:extLst>
              <a:ext uri="{FF2B5EF4-FFF2-40B4-BE49-F238E27FC236}">
                <a16:creationId xmlns:a16="http://schemas.microsoft.com/office/drawing/2014/main" id="{7E42518E-0FDC-4190-B3D5-8059C5B7E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53">
            <a:extLst>
              <a:ext uri="{FF2B5EF4-FFF2-40B4-BE49-F238E27FC236}">
                <a16:creationId xmlns:a16="http://schemas.microsoft.com/office/drawing/2014/main" id="{AADD43D3-19C0-4C27-96D3-E1026B890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54">
            <a:extLst>
              <a:ext uri="{FF2B5EF4-FFF2-40B4-BE49-F238E27FC236}">
                <a16:creationId xmlns:a16="http://schemas.microsoft.com/office/drawing/2014/main" id="{D82535F1-4A1E-47B4-8EF8-DA93AFEBC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55">
            <a:extLst>
              <a:ext uri="{FF2B5EF4-FFF2-40B4-BE49-F238E27FC236}">
                <a16:creationId xmlns:a16="http://schemas.microsoft.com/office/drawing/2014/main" id="{D577C8AA-4FFC-4107-BA5F-9BB7F0BC7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56">
            <a:extLst>
              <a:ext uri="{FF2B5EF4-FFF2-40B4-BE49-F238E27FC236}">
                <a16:creationId xmlns:a16="http://schemas.microsoft.com/office/drawing/2014/main" id="{6DF7F4CA-BDA7-47EA-B332-8DDD876EC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24">
            <a:extLst>
              <a:ext uri="{FF2B5EF4-FFF2-40B4-BE49-F238E27FC236}">
                <a16:creationId xmlns:a16="http://schemas.microsoft.com/office/drawing/2014/main" id="{D0B1BBB2-D464-4DAC-B42E-9297FA133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25">
            <a:extLst>
              <a:ext uri="{FF2B5EF4-FFF2-40B4-BE49-F238E27FC236}">
                <a16:creationId xmlns:a16="http://schemas.microsoft.com/office/drawing/2014/main" id="{C0926663-C1E0-4C11-A584-57C6F467F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26">
            <a:extLst>
              <a:ext uri="{FF2B5EF4-FFF2-40B4-BE49-F238E27FC236}">
                <a16:creationId xmlns:a16="http://schemas.microsoft.com/office/drawing/2014/main" id="{6AF93187-1E0F-4798-9670-FB7307240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27">
            <a:extLst>
              <a:ext uri="{FF2B5EF4-FFF2-40B4-BE49-F238E27FC236}">
                <a16:creationId xmlns:a16="http://schemas.microsoft.com/office/drawing/2014/main" id="{BF31F491-EAE3-49A2-9029-45C0A7032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28">
            <a:extLst>
              <a:ext uri="{FF2B5EF4-FFF2-40B4-BE49-F238E27FC236}">
                <a16:creationId xmlns:a16="http://schemas.microsoft.com/office/drawing/2014/main" id="{D704FF2B-5AC7-41C1-8EEA-E4FE0F6A8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29">
            <a:extLst>
              <a:ext uri="{FF2B5EF4-FFF2-40B4-BE49-F238E27FC236}">
                <a16:creationId xmlns:a16="http://schemas.microsoft.com/office/drawing/2014/main" id="{4550254F-F7DA-4AFE-9BF1-72BF150A8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30">
            <a:extLst>
              <a:ext uri="{FF2B5EF4-FFF2-40B4-BE49-F238E27FC236}">
                <a16:creationId xmlns:a16="http://schemas.microsoft.com/office/drawing/2014/main" id="{E4D4B463-896E-46F7-9726-CF2CA67E2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4" name="Rectangle 31">
            <a:extLst>
              <a:ext uri="{FF2B5EF4-FFF2-40B4-BE49-F238E27FC236}">
                <a16:creationId xmlns:a16="http://schemas.microsoft.com/office/drawing/2014/main" id="{213FBAB4-57AA-45FD-9A3A-1140EE52A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5" name="Rectangle 32">
            <a:extLst>
              <a:ext uri="{FF2B5EF4-FFF2-40B4-BE49-F238E27FC236}">
                <a16:creationId xmlns:a16="http://schemas.microsoft.com/office/drawing/2014/main" id="{D5980F9D-379C-42ED-A8DD-4F7CA16E4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6" name="Rectangle 33">
            <a:extLst>
              <a:ext uri="{FF2B5EF4-FFF2-40B4-BE49-F238E27FC236}">
                <a16:creationId xmlns:a16="http://schemas.microsoft.com/office/drawing/2014/main" id="{AFD312BF-FB1B-49AE-AF97-3F34B1149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7" name="Rectangle 34">
            <a:extLst>
              <a:ext uri="{FF2B5EF4-FFF2-40B4-BE49-F238E27FC236}">
                <a16:creationId xmlns:a16="http://schemas.microsoft.com/office/drawing/2014/main" id="{A05E4C1A-06BC-44CB-95A4-A497E9B90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8" name="Rectangle 35">
            <a:extLst>
              <a:ext uri="{FF2B5EF4-FFF2-40B4-BE49-F238E27FC236}">
                <a16:creationId xmlns:a16="http://schemas.microsoft.com/office/drawing/2014/main" id="{207BD1BA-E4CA-46F4-838F-CD28E56A5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9" name="Rectangle 36">
            <a:extLst>
              <a:ext uri="{FF2B5EF4-FFF2-40B4-BE49-F238E27FC236}">
                <a16:creationId xmlns:a16="http://schemas.microsoft.com/office/drawing/2014/main" id="{A5B3B5E5-BA3C-42C6-8647-6B9122D2F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0" name="Rectangle 37">
            <a:extLst>
              <a:ext uri="{FF2B5EF4-FFF2-40B4-BE49-F238E27FC236}">
                <a16:creationId xmlns:a16="http://schemas.microsoft.com/office/drawing/2014/main" id="{C881534E-43C6-4C8F-8E27-D71B4F4A1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1" name="Rectangle 38">
            <a:extLst>
              <a:ext uri="{FF2B5EF4-FFF2-40B4-BE49-F238E27FC236}">
                <a16:creationId xmlns:a16="http://schemas.microsoft.com/office/drawing/2014/main" id="{8F850B42-CE53-40BC-B8FA-7B8535372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2" name="Rectangle 42">
            <a:extLst>
              <a:ext uri="{FF2B5EF4-FFF2-40B4-BE49-F238E27FC236}">
                <a16:creationId xmlns:a16="http://schemas.microsoft.com/office/drawing/2014/main" id="{0A88CB22-36D6-41CB-8108-426D23FD8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3" name="Rectangle 43">
            <a:extLst>
              <a:ext uri="{FF2B5EF4-FFF2-40B4-BE49-F238E27FC236}">
                <a16:creationId xmlns:a16="http://schemas.microsoft.com/office/drawing/2014/main" id="{2EAA93E0-3B36-4D66-B223-916A21300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4" name="Rectangle 44">
            <a:extLst>
              <a:ext uri="{FF2B5EF4-FFF2-40B4-BE49-F238E27FC236}">
                <a16:creationId xmlns:a16="http://schemas.microsoft.com/office/drawing/2014/main" id="{B7749577-E82C-432F-8BE5-3DAA989F9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5" name="Rectangle 45">
            <a:extLst>
              <a:ext uri="{FF2B5EF4-FFF2-40B4-BE49-F238E27FC236}">
                <a16:creationId xmlns:a16="http://schemas.microsoft.com/office/drawing/2014/main" id="{84B14497-6E87-45E1-B573-0E88D1ECB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6" name="Rectangle 46">
            <a:extLst>
              <a:ext uri="{FF2B5EF4-FFF2-40B4-BE49-F238E27FC236}">
                <a16:creationId xmlns:a16="http://schemas.microsoft.com/office/drawing/2014/main" id="{0503723E-1301-48DD-9929-3E3AEE6D3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7" name="Rectangle 47">
            <a:extLst>
              <a:ext uri="{FF2B5EF4-FFF2-40B4-BE49-F238E27FC236}">
                <a16:creationId xmlns:a16="http://schemas.microsoft.com/office/drawing/2014/main" id="{0714C0FB-FAAD-466F-8F8B-BEB294016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8" name="Rectangle 48">
            <a:extLst>
              <a:ext uri="{FF2B5EF4-FFF2-40B4-BE49-F238E27FC236}">
                <a16:creationId xmlns:a16="http://schemas.microsoft.com/office/drawing/2014/main" id="{7741E8D5-4352-4425-BB0A-54CA131A8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9" name="Rectangle 49">
            <a:extLst>
              <a:ext uri="{FF2B5EF4-FFF2-40B4-BE49-F238E27FC236}">
                <a16:creationId xmlns:a16="http://schemas.microsoft.com/office/drawing/2014/main" id="{E9AB224D-62D0-4F1F-A937-DF7BD13FC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0" name="Rectangle 50">
            <a:extLst>
              <a:ext uri="{FF2B5EF4-FFF2-40B4-BE49-F238E27FC236}">
                <a16:creationId xmlns:a16="http://schemas.microsoft.com/office/drawing/2014/main" id="{096ABFB6-89B1-4FBE-A197-BE2021310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1" name="Rectangle 51">
            <a:extLst>
              <a:ext uri="{FF2B5EF4-FFF2-40B4-BE49-F238E27FC236}">
                <a16:creationId xmlns:a16="http://schemas.microsoft.com/office/drawing/2014/main" id="{A4DAF57F-B72D-41BC-A21D-8BD000B48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2" name="Rectangle 52">
            <a:extLst>
              <a:ext uri="{FF2B5EF4-FFF2-40B4-BE49-F238E27FC236}">
                <a16:creationId xmlns:a16="http://schemas.microsoft.com/office/drawing/2014/main" id="{E81AEF67-7DDC-4CAB-AF58-C9D6A1831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3" name="Rectangle 53">
            <a:extLst>
              <a:ext uri="{FF2B5EF4-FFF2-40B4-BE49-F238E27FC236}">
                <a16:creationId xmlns:a16="http://schemas.microsoft.com/office/drawing/2014/main" id="{5ACABA23-7C06-4E57-AFD3-C22DCEEB5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4" name="Rectangle 54">
            <a:extLst>
              <a:ext uri="{FF2B5EF4-FFF2-40B4-BE49-F238E27FC236}">
                <a16:creationId xmlns:a16="http://schemas.microsoft.com/office/drawing/2014/main" id="{15A2BA1C-599A-4601-B66D-DA5EAE9BA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5" name="Rectangle 55">
            <a:extLst>
              <a:ext uri="{FF2B5EF4-FFF2-40B4-BE49-F238E27FC236}">
                <a16:creationId xmlns:a16="http://schemas.microsoft.com/office/drawing/2014/main" id="{BF441213-CB60-406E-AE22-853010B6A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6" name="Rectangle 56">
            <a:extLst>
              <a:ext uri="{FF2B5EF4-FFF2-40B4-BE49-F238E27FC236}">
                <a16:creationId xmlns:a16="http://schemas.microsoft.com/office/drawing/2014/main" id="{6E10C827-BD82-4A7A-91F0-E7BBC05BC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7" name="Rectangle 24">
            <a:extLst>
              <a:ext uri="{FF2B5EF4-FFF2-40B4-BE49-F238E27FC236}">
                <a16:creationId xmlns:a16="http://schemas.microsoft.com/office/drawing/2014/main" id="{7997FA48-DEA7-43FC-9481-7F324A625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128" name="Rectangle 27">
            <a:extLst>
              <a:ext uri="{FF2B5EF4-FFF2-40B4-BE49-F238E27FC236}">
                <a16:creationId xmlns:a16="http://schemas.microsoft.com/office/drawing/2014/main" id="{A7A20614-B548-44BA-B7D5-7F6A36954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190750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29" name="Rectangle 30">
            <a:extLst>
              <a:ext uri="{FF2B5EF4-FFF2-40B4-BE49-F238E27FC236}">
                <a16:creationId xmlns:a16="http://schemas.microsoft.com/office/drawing/2014/main" id="{26D331F9-21C5-4E68-9077-8DEA7AADE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928938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130" name="Rectangle 33">
            <a:extLst>
              <a:ext uri="{FF2B5EF4-FFF2-40B4-BE49-F238E27FC236}">
                <a16:creationId xmlns:a16="http://schemas.microsoft.com/office/drawing/2014/main" id="{09016464-EE39-4318-AE25-E22F09F3C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667125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2131" name="Rectangle 36">
            <a:extLst>
              <a:ext uri="{FF2B5EF4-FFF2-40B4-BE49-F238E27FC236}">
                <a16:creationId xmlns:a16="http://schemas.microsoft.com/office/drawing/2014/main" id="{73F389F5-D1FE-4ADB-9D53-A483E6FEE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440531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営業２チーム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1FD7146D-CBE1-44C5-90A9-912B52F15D77}"/>
              </a:ext>
            </a:extLst>
          </p:cNvPr>
          <p:cNvSpPr/>
          <p:nvPr/>
        </p:nvSpPr>
        <p:spPr>
          <a:xfrm>
            <a:off x="3602038" y="1606550"/>
            <a:ext cx="1541462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1" name="ホームベース 110">
            <a:extLst>
              <a:ext uri="{FF2B5EF4-FFF2-40B4-BE49-F238E27FC236}">
                <a16:creationId xmlns:a16="http://schemas.microsoft.com/office/drawing/2014/main" id="{81C5CC50-14F9-4583-B785-B7DF3BAA7B4A}"/>
              </a:ext>
            </a:extLst>
          </p:cNvPr>
          <p:cNvSpPr/>
          <p:nvPr/>
        </p:nvSpPr>
        <p:spPr>
          <a:xfrm>
            <a:off x="6072188" y="3857625"/>
            <a:ext cx="2571750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C66E7390-F849-4424-BFF5-489EC1F5651C}"/>
              </a:ext>
            </a:extLst>
          </p:cNvPr>
          <p:cNvSpPr/>
          <p:nvPr/>
        </p:nvSpPr>
        <p:spPr>
          <a:xfrm>
            <a:off x="6072188" y="2271713"/>
            <a:ext cx="25003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4BA0066D-2CBB-4D68-B407-C2862020BB63}"/>
              </a:ext>
            </a:extLst>
          </p:cNvPr>
          <p:cNvSpPr/>
          <p:nvPr/>
        </p:nvSpPr>
        <p:spPr>
          <a:xfrm>
            <a:off x="1785938" y="15271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0" name="ホームベース 99">
            <a:extLst>
              <a:ext uri="{FF2B5EF4-FFF2-40B4-BE49-F238E27FC236}">
                <a16:creationId xmlns:a16="http://schemas.microsoft.com/office/drawing/2014/main" id="{B0CFF392-9792-438B-B9C3-413033F8D9ED}"/>
              </a:ext>
            </a:extLst>
          </p:cNvPr>
          <p:cNvSpPr/>
          <p:nvPr/>
        </p:nvSpPr>
        <p:spPr>
          <a:xfrm>
            <a:off x="3000375" y="3857625"/>
            <a:ext cx="928688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824FC934-DECB-4C40-9831-D18E1E906C1F}"/>
              </a:ext>
            </a:extLst>
          </p:cNvPr>
          <p:cNvSpPr/>
          <p:nvPr/>
        </p:nvSpPr>
        <p:spPr>
          <a:xfrm>
            <a:off x="6643688" y="1527175"/>
            <a:ext cx="19288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D577DEBE-29BB-4EE7-888D-3227C13C9CBD}"/>
              </a:ext>
            </a:extLst>
          </p:cNvPr>
          <p:cNvSpPr/>
          <p:nvPr/>
        </p:nvSpPr>
        <p:spPr>
          <a:xfrm>
            <a:off x="1785938" y="22764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9" name="ホームベース 108">
            <a:extLst>
              <a:ext uri="{FF2B5EF4-FFF2-40B4-BE49-F238E27FC236}">
                <a16:creationId xmlns:a16="http://schemas.microsoft.com/office/drawing/2014/main" id="{C08C5CA8-96D9-4E36-B5F7-0A4A4BD39334}"/>
              </a:ext>
            </a:extLst>
          </p:cNvPr>
          <p:cNvSpPr/>
          <p:nvPr/>
        </p:nvSpPr>
        <p:spPr>
          <a:xfrm>
            <a:off x="4286250" y="3000375"/>
            <a:ext cx="2500313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49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2021-08-07T14:49:12Z</dcterms:modified>
</cp:coreProperties>
</file>