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829F9AB-5706-42BB-8B95-103492E38B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F794A6A-4062-409F-B079-E58FC6EE369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3B70842-4F60-428B-823C-F6D427EF255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E82F8F0-4B73-4AB7-985D-6C44FB6D64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3D16B3F-44E2-4766-8169-89DEFB324D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14F86D38-C275-4B57-B815-F7774EF9EE8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998C4D83-8F38-4192-BC2C-08BD96DE52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CCC0B94-091D-47CA-8E2D-E757AAFB7B0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553135C-6C8F-4184-94DC-564D40EDC5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94DF5D2-B2B0-4D05-AFF9-8A789DAEE49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009B7808-2E62-4973-8B35-3F2CE8CA3E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E2EB778-4DAC-43F0-B4F2-F9AD8BD86C5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75A3D06-B757-4A72-8A3B-16FF8C91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2ACE4-040F-4BD7-88B8-76A71DD8B7A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597AAD0-7D9A-43FF-BA9F-3130C070B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E540DF3-5AA2-43F7-BE9C-128D3DD96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3EA3EB-A820-4EC1-B188-D15C426F589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9706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1491183-F87F-44C2-9F6F-FDA33C0CC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D23EF-6528-4C02-8B88-94E0FB2DE8B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27021F-19CE-44BA-AA5B-AB346A9CC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4A8EB46-B76F-4F0A-B581-C99B935CF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62F2F-EACD-481A-B6EB-3D239494316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82302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9454BBD-2C45-4A18-8CDC-BE0C452D8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E4167-BA3C-4416-976A-BDAD1605521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0C06489-5D38-4819-BB19-5DB9CC6AC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A4F35DE-BD80-41F6-9D6E-8A3E575E9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2DA78-6036-4601-A9C1-3ADC8773840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1023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AC5121F-4F28-4571-98AB-DA9FEF967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5F6EE-736B-4E8E-AA25-9EB3B597472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EC8F471-3D73-4145-B98D-1432BA44C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1BFBF4F-40E7-4387-AF87-A04838D8D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F6BD06-21A4-4A4F-B367-E01EDCD271E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609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0624B52-4AF6-4C40-823A-64F519CB8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E1F57-EE53-4A38-815C-42F50EEC5C7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CE44E48-641A-4A09-A537-1BAD2020E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D752CF6-2D46-4DE4-979E-62978FC1B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6E625-9C9B-422A-BDD0-87D9DFD88C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2397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CF7A2AC-6F1E-45D9-B64C-6CEA77341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A7E73-FD69-4DA2-BFD6-1D8C0F6A01F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9F54A31-EC34-4308-AD5D-1151D880D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4AB4266-18A6-48FB-BE69-2C05F931D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FB9716-C31B-46FC-9E7F-E20C697601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6178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639BB56-7530-45AA-9E29-42E7B9287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B5CF0-31E1-4C30-B727-A7CE16BC1DF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0AEA4E4A-514F-4480-96BC-AAF15A70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08B7BEF2-23ED-4974-9F37-4EE5D14DC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305FE-4BEB-447A-A1A1-60C0AA1B23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7648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176F0B3-D500-47A1-B2FD-9E199F542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C022F-2BD6-4FDD-83EE-721F33CA668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34E3EA0-CB8C-42C4-9D6B-2DA561665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B5F795C-E9D2-4D1E-AF0A-F173FCB5D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54D87A-BB8B-4F50-8580-2932FC91412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57881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C25B51A1-3C60-43F9-AEE1-12BF48A33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A8D3C-DAAC-4AC2-B922-3D395BE0FAE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72B12AB-663E-446A-8E15-D40ED17A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B9939E9-40CA-4C94-9E73-006A1A999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E1D72-A8F2-491D-AD3E-CB583362A0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18191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5DC18EC-7E9F-4EEC-9B04-F137316D2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CAD08-9860-4169-84A4-CAB666D0402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3F90BE3-590A-4F6F-A738-9E3915EB5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23DD2D3-DF05-4897-A776-0F293D019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11D4A-EAD3-469C-AF29-0FDAEE8ADC1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077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C63F578-0BA4-4A0F-BE49-6EC4633A8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FD620-9472-458D-AE0D-5B9DF7ECEB0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C6EF6A6-D0AC-4092-BE67-318DE1816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DC755A7-D5DB-4C0E-9177-DFE55A94E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15A80-4694-4D72-A28B-EB9534FC4F8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342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C36938C-22D7-4B59-B788-31D8D70B454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C7EC2C7-12C8-43B6-8680-F10CC32A8F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C0A953C-1A14-4E5B-9F41-C810235153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050097A-DFAE-478B-A2F2-A77CDF94F00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16DFC9-D8E3-4558-9B14-A1DB4C680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A1C2C0-1505-4BB2-8D12-56865E4190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9DFC16A-2CDE-4AD3-93F7-79FBA0D5560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9A6AE95E-C687-438B-B3C9-75C051F75E62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C669D95-5806-4A07-8B34-4DD98A53937B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BFD3AD86-3316-406C-B25B-80909986A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BFB1AE2A-586C-4D7F-9732-62734B66296F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Rectangle 21">
            <a:extLst>
              <a:ext uri="{FF2B5EF4-FFF2-40B4-BE49-F238E27FC236}">
                <a16:creationId xmlns:a16="http://schemas.microsoft.com/office/drawing/2014/main" id="{CDDC5930-B9DC-41B7-A1E9-711BEF4EB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5" name="Rectangle 22">
            <a:extLst>
              <a:ext uri="{FF2B5EF4-FFF2-40B4-BE49-F238E27FC236}">
                <a16:creationId xmlns:a16="http://schemas.microsoft.com/office/drawing/2014/main" id="{2BAEA718-D3F2-4D1B-B4F1-22C5536A0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6" name="Rectangle 23">
            <a:extLst>
              <a:ext uri="{FF2B5EF4-FFF2-40B4-BE49-F238E27FC236}">
                <a16:creationId xmlns:a16="http://schemas.microsoft.com/office/drawing/2014/main" id="{5FA4B485-9BDC-48BC-8FE2-B535BC322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3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7" name="Rectangle 39">
            <a:extLst>
              <a:ext uri="{FF2B5EF4-FFF2-40B4-BE49-F238E27FC236}">
                <a16:creationId xmlns:a16="http://schemas.microsoft.com/office/drawing/2014/main" id="{0FBA0FA6-07D2-4992-B31F-2FA183D36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4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8" name="Rectangle 40">
            <a:extLst>
              <a:ext uri="{FF2B5EF4-FFF2-40B4-BE49-F238E27FC236}">
                <a16:creationId xmlns:a16="http://schemas.microsoft.com/office/drawing/2014/main" id="{8CA8D4B6-6D6D-439F-BB18-B40472955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5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59" name="Rectangle 41">
            <a:extLst>
              <a:ext uri="{FF2B5EF4-FFF2-40B4-BE49-F238E27FC236}">
                <a16:creationId xmlns:a16="http://schemas.microsoft.com/office/drawing/2014/main" id="{3972C67A-D85B-4E51-A44C-7FC3D7D98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6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0" name="Rectangle 21">
            <a:extLst>
              <a:ext uri="{FF2B5EF4-FFF2-40B4-BE49-F238E27FC236}">
                <a16:creationId xmlns:a16="http://schemas.microsoft.com/office/drawing/2014/main" id="{C6024B32-B1C6-425F-80EA-2629BD02A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7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1" name="Rectangle 22">
            <a:extLst>
              <a:ext uri="{FF2B5EF4-FFF2-40B4-BE49-F238E27FC236}">
                <a16:creationId xmlns:a16="http://schemas.microsoft.com/office/drawing/2014/main" id="{033280E3-D922-4AB1-8614-C11D42516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8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2" name="Rectangle 23">
            <a:extLst>
              <a:ext uri="{FF2B5EF4-FFF2-40B4-BE49-F238E27FC236}">
                <a16:creationId xmlns:a16="http://schemas.microsoft.com/office/drawing/2014/main" id="{D2F78707-E448-40B6-9BD8-1C37E0DFB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9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3" name="Rectangle 39">
            <a:extLst>
              <a:ext uri="{FF2B5EF4-FFF2-40B4-BE49-F238E27FC236}">
                <a16:creationId xmlns:a16="http://schemas.microsoft.com/office/drawing/2014/main" id="{090A88E8-6148-44A0-8E97-0EEEC47BD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10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4" name="Rectangle 40">
            <a:extLst>
              <a:ext uri="{FF2B5EF4-FFF2-40B4-BE49-F238E27FC236}">
                <a16:creationId xmlns:a16="http://schemas.microsoft.com/office/drawing/2014/main" id="{5CD4B8CF-B457-4641-8BD6-BCE6CB1C4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928688"/>
            <a:ext cx="598488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11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5" name="Rectangle 41">
            <a:extLst>
              <a:ext uri="{FF2B5EF4-FFF2-40B4-BE49-F238E27FC236}">
                <a16:creationId xmlns:a16="http://schemas.microsoft.com/office/drawing/2014/main" id="{1411C058-4CF7-4416-87A6-176C17EB64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928688"/>
            <a:ext cx="598487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1400" b="1">
                <a:solidFill>
                  <a:schemeClr val="bg1"/>
                </a:solidFill>
              </a:rPr>
              <a:t>12</a:t>
            </a:r>
            <a:r>
              <a:rPr lang="ja-JP" altLang="en-US" sz="1400" b="1">
                <a:solidFill>
                  <a:schemeClr val="bg1"/>
                </a:solidFill>
              </a:rPr>
              <a:t>月</a:t>
            </a:r>
          </a:p>
        </p:txBody>
      </p:sp>
      <p:sp>
        <p:nvSpPr>
          <p:cNvPr id="2066" name="Rectangle 21">
            <a:extLst>
              <a:ext uri="{FF2B5EF4-FFF2-40B4-BE49-F238E27FC236}">
                <a16:creationId xmlns:a16="http://schemas.microsoft.com/office/drawing/2014/main" id="{6CBE25A1-1701-464C-8665-4648CAB73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928688"/>
            <a:ext cx="1357313" cy="523875"/>
          </a:xfrm>
          <a:prstGeom prst="rect">
            <a:avLst/>
          </a:prstGeom>
          <a:gradFill rotWithShape="1">
            <a:gsLst>
              <a:gs pos="0">
                <a:srgbClr val="003F77"/>
              </a:gs>
              <a:gs pos="50000">
                <a:srgbClr val="005FAD"/>
              </a:gs>
              <a:gs pos="100000">
                <a:srgbClr val="0072CE"/>
              </a:gs>
            </a:gsLst>
            <a:lin ang="162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 b="1">
                <a:solidFill>
                  <a:schemeClr val="bg1"/>
                </a:solidFill>
              </a:rPr>
              <a:t>担当部署</a:t>
            </a:r>
          </a:p>
        </p:txBody>
      </p:sp>
      <p:sp>
        <p:nvSpPr>
          <p:cNvPr id="2067" name="Rectangle 24">
            <a:extLst>
              <a:ext uri="{FF2B5EF4-FFF2-40B4-BE49-F238E27FC236}">
                <a16:creationId xmlns:a16="http://schemas.microsoft.com/office/drawing/2014/main" id="{1EA8332B-4D88-474A-BB20-B3B26377F1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25">
            <a:extLst>
              <a:ext uri="{FF2B5EF4-FFF2-40B4-BE49-F238E27FC236}">
                <a16:creationId xmlns:a16="http://schemas.microsoft.com/office/drawing/2014/main" id="{C5CB4363-4B25-4FFE-89D4-9CD681A86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26">
            <a:extLst>
              <a:ext uri="{FF2B5EF4-FFF2-40B4-BE49-F238E27FC236}">
                <a16:creationId xmlns:a16="http://schemas.microsoft.com/office/drawing/2014/main" id="{6991EB21-68E9-4B44-8650-3C04CA41A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7">
            <a:extLst>
              <a:ext uri="{FF2B5EF4-FFF2-40B4-BE49-F238E27FC236}">
                <a16:creationId xmlns:a16="http://schemas.microsoft.com/office/drawing/2014/main" id="{EC910196-591D-497F-8CE2-222CE146A3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1" name="Rectangle 28">
            <a:extLst>
              <a:ext uri="{FF2B5EF4-FFF2-40B4-BE49-F238E27FC236}">
                <a16:creationId xmlns:a16="http://schemas.microsoft.com/office/drawing/2014/main" id="{F604CDBD-654F-48E0-AA90-DCBEEB70B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2" name="Rectangle 29">
            <a:extLst>
              <a:ext uri="{FF2B5EF4-FFF2-40B4-BE49-F238E27FC236}">
                <a16:creationId xmlns:a16="http://schemas.microsoft.com/office/drawing/2014/main" id="{2FA121C6-440C-470B-97CA-7AE6EB09D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3" name="Rectangle 30">
            <a:extLst>
              <a:ext uri="{FF2B5EF4-FFF2-40B4-BE49-F238E27FC236}">
                <a16:creationId xmlns:a16="http://schemas.microsoft.com/office/drawing/2014/main" id="{9CC00130-744B-4EB6-A9B2-CF72A4FF0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4" name="Rectangle 31">
            <a:extLst>
              <a:ext uri="{FF2B5EF4-FFF2-40B4-BE49-F238E27FC236}">
                <a16:creationId xmlns:a16="http://schemas.microsoft.com/office/drawing/2014/main" id="{0A95D316-C05F-4090-A83C-F217D716A0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5" name="Rectangle 32">
            <a:extLst>
              <a:ext uri="{FF2B5EF4-FFF2-40B4-BE49-F238E27FC236}">
                <a16:creationId xmlns:a16="http://schemas.microsoft.com/office/drawing/2014/main" id="{D5B4B5F4-D39D-422D-8C4C-890E5B37C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6" name="Rectangle 33">
            <a:extLst>
              <a:ext uri="{FF2B5EF4-FFF2-40B4-BE49-F238E27FC236}">
                <a16:creationId xmlns:a16="http://schemas.microsoft.com/office/drawing/2014/main" id="{FFE3441F-CE81-44DC-8D02-91E23A443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7" name="Rectangle 34">
            <a:extLst>
              <a:ext uri="{FF2B5EF4-FFF2-40B4-BE49-F238E27FC236}">
                <a16:creationId xmlns:a16="http://schemas.microsoft.com/office/drawing/2014/main" id="{F411BA3F-6211-4409-A6E7-228F09C332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8" name="Rectangle 35">
            <a:extLst>
              <a:ext uri="{FF2B5EF4-FFF2-40B4-BE49-F238E27FC236}">
                <a16:creationId xmlns:a16="http://schemas.microsoft.com/office/drawing/2014/main" id="{5F37E71D-E029-4C34-8626-6BC2A1E29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9" name="Rectangle 36">
            <a:extLst>
              <a:ext uri="{FF2B5EF4-FFF2-40B4-BE49-F238E27FC236}">
                <a16:creationId xmlns:a16="http://schemas.microsoft.com/office/drawing/2014/main" id="{0357657F-C51F-45FF-A283-EAE02CD29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306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0" name="Rectangle 37">
            <a:extLst>
              <a:ext uri="{FF2B5EF4-FFF2-40B4-BE49-F238E27FC236}">
                <a16:creationId xmlns:a16="http://schemas.microsoft.com/office/drawing/2014/main" id="{F0BD1F82-385F-4C83-BDB8-1F6494492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155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1" name="Rectangle 38">
            <a:extLst>
              <a:ext uri="{FF2B5EF4-FFF2-40B4-BE49-F238E27FC236}">
                <a16:creationId xmlns:a16="http://schemas.microsoft.com/office/drawing/2014/main" id="{1EA651F2-5B24-4645-A857-6AC80CCDB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003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2" name="Rectangle 42">
            <a:extLst>
              <a:ext uri="{FF2B5EF4-FFF2-40B4-BE49-F238E27FC236}">
                <a16:creationId xmlns:a16="http://schemas.microsoft.com/office/drawing/2014/main" id="{303AF35A-D087-4E1B-9378-AE66FD90E7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3" name="Rectangle 43">
            <a:extLst>
              <a:ext uri="{FF2B5EF4-FFF2-40B4-BE49-F238E27FC236}">
                <a16:creationId xmlns:a16="http://schemas.microsoft.com/office/drawing/2014/main" id="{0F9C774D-E44F-4BF5-9008-B7CE110BB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4" name="Rectangle 44">
            <a:extLst>
              <a:ext uri="{FF2B5EF4-FFF2-40B4-BE49-F238E27FC236}">
                <a16:creationId xmlns:a16="http://schemas.microsoft.com/office/drawing/2014/main" id="{4A3772D5-F3A7-487A-B6F3-297023AC5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5" name="Rectangle 45">
            <a:extLst>
              <a:ext uri="{FF2B5EF4-FFF2-40B4-BE49-F238E27FC236}">
                <a16:creationId xmlns:a16="http://schemas.microsoft.com/office/drawing/2014/main" id="{29ED69E4-C4C5-4D00-B481-AEED9BD8A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6" name="Rectangle 46">
            <a:extLst>
              <a:ext uri="{FF2B5EF4-FFF2-40B4-BE49-F238E27FC236}">
                <a16:creationId xmlns:a16="http://schemas.microsoft.com/office/drawing/2014/main" id="{BA4A8AAF-6CBA-4A66-8EB8-B3E6F17FC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7" name="Rectangle 47">
            <a:extLst>
              <a:ext uri="{FF2B5EF4-FFF2-40B4-BE49-F238E27FC236}">
                <a16:creationId xmlns:a16="http://schemas.microsoft.com/office/drawing/2014/main" id="{EB842264-115C-45FD-ADDF-8DABC4E9D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8" name="Rectangle 48">
            <a:extLst>
              <a:ext uri="{FF2B5EF4-FFF2-40B4-BE49-F238E27FC236}">
                <a16:creationId xmlns:a16="http://schemas.microsoft.com/office/drawing/2014/main" id="{E86D1F5C-B690-45AF-8A33-0407E5236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89" name="Rectangle 49">
            <a:extLst>
              <a:ext uri="{FF2B5EF4-FFF2-40B4-BE49-F238E27FC236}">
                <a16:creationId xmlns:a16="http://schemas.microsoft.com/office/drawing/2014/main" id="{F80D4489-1F6B-4C9E-84C1-2C48588B01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0" name="Rectangle 50">
            <a:extLst>
              <a:ext uri="{FF2B5EF4-FFF2-40B4-BE49-F238E27FC236}">
                <a16:creationId xmlns:a16="http://schemas.microsoft.com/office/drawing/2014/main" id="{EA02A83B-7C71-4DCD-9CA6-E81557012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1" name="Rectangle 51">
            <a:extLst>
              <a:ext uri="{FF2B5EF4-FFF2-40B4-BE49-F238E27FC236}">
                <a16:creationId xmlns:a16="http://schemas.microsoft.com/office/drawing/2014/main" id="{A2AC452C-2A44-4BCE-B45D-85B164542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2" name="Rectangle 52">
            <a:extLst>
              <a:ext uri="{FF2B5EF4-FFF2-40B4-BE49-F238E27FC236}">
                <a16:creationId xmlns:a16="http://schemas.microsoft.com/office/drawing/2014/main" id="{4E647D29-EB83-454D-859A-CDBBB8380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3" name="Rectangle 53">
            <a:extLst>
              <a:ext uri="{FF2B5EF4-FFF2-40B4-BE49-F238E27FC236}">
                <a16:creationId xmlns:a16="http://schemas.microsoft.com/office/drawing/2014/main" id="{5F749D18-EEB4-4249-B0B5-7637AD619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4" name="Rectangle 54">
            <a:extLst>
              <a:ext uri="{FF2B5EF4-FFF2-40B4-BE49-F238E27FC236}">
                <a16:creationId xmlns:a16="http://schemas.microsoft.com/office/drawing/2014/main" id="{7AB27E76-79AA-4657-A1F7-40EEEB048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5" name="Rectangle 55">
            <a:extLst>
              <a:ext uri="{FF2B5EF4-FFF2-40B4-BE49-F238E27FC236}">
                <a16:creationId xmlns:a16="http://schemas.microsoft.com/office/drawing/2014/main" id="{0CD0FC42-21A8-4F25-A4C6-FA9073C9E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701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6" name="Rectangle 56">
            <a:extLst>
              <a:ext uri="{FF2B5EF4-FFF2-40B4-BE49-F238E27FC236}">
                <a16:creationId xmlns:a16="http://schemas.microsoft.com/office/drawing/2014/main" id="{34BDAFB9-4E26-4C4C-BD0F-4EFB0FBAD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7" name="Rectangle 24">
            <a:extLst>
              <a:ext uri="{FF2B5EF4-FFF2-40B4-BE49-F238E27FC236}">
                <a16:creationId xmlns:a16="http://schemas.microsoft.com/office/drawing/2014/main" id="{3D75F7B8-A716-4FCA-8422-8596E0578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8" name="Rectangle 25">
            <a:extLst>
              <a:ext uri="{FF2B5EF4-FFF2-40B4-BE49-F238E27FC236}">
                <a16:creationId xmlns:a16="http://schemas.microsoft.com/office/drawing/2014/main" id="{0A447B71-2D31-4D78-853C-34C4C4C25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99" name="Rectangle 26">
            <a:extLst>
              <a:ext uri="{FF2B5EF4-FFF2-40B4-BE49-F238E27FC236}">
                <a16:creationId xmlns:a16="http://schemas.microsoft.com/office/drawing/2014/main" id="{2F43E2CD-B274-49E2-B7CB-821EF643E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0" name="Rectangle 27">
            <a:extLst>
              <a:ext uri="{FF2B5EF4-FFF2-40B4-BE49-F238E27FC236}">
                <a16:creationId xmlns:a16="http://schemas.microsoft.com/office/drawing/2014/main" id="{5525D5FA-1A3F-4174-83AE-6906141EF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1" name="Rectangle 28">
            <a:extLst>
              <a:ext uri="{FF2B5EF4-FFF2-40B4-BE49-F238E27FC236}">
                <a16:creationId xmlns:a16="http://schemas.microsoft.com/office/drawing/2014/main" id="{A5F171BF-CA3D-4A38-80C3-0ED6445AD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2" name="Rectangle 29">
            <a:extLst>
              <a:ext uri="{FF2B5EF4-FFF2-40B4-BE49-F238E27FC236}">
                <a16:creationId xmlns:a16="http://schemas.microsoft.com/office/drawing/2014/main" id="{50214318-11A1-4C09-AB70-D5431FE55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3" name="Rectangle 30">
            <a:extLst>
              <a:ext uri="{FF2B5EF4-FFF2-40B4-BE49-F238E27FC236}">
                <a16:creationId xmlns:a16="http://schemas.microsoft.com/office/drawing/2014/main" id="{3FAAAC4B-BE6B-4B27-B890-A3CC23B15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4" name="Rectangle 31">
            <a:extLst>
              <a:ext uri="{FF2B5EF4-FFF2-40B4-BE49-F238E27FC236}">
                <a16:creationId xmlns:a16="http://schemas.microsoft.com/office/drawing/2014/main" id="{1AAFF131-2B72-48CC-9491-37C28372F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5" name="Rectangle 32">
            <a:extLst>
              <a:ext uri="{FF2B5EF4-FFF2-40B4-BE49-F238E27FC236}">
                <a16:creationId xmlns:a16="http://schemas.microsoft.com/office/drawing/2014/main" id="{664AE5F2-7307-4A30-BF36-1785A6409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6" name="Rectangle 33">
            <a:extLst>
              <a:ext uri="{FF2B5EF4-FFF2-40B4-BE49-F238E27FC236}">
                <a16:creationId xmlns:a16="http://schemas.microsoft.com/office/drawing/2014/main" id="{F9EB34D3-D1F2-4B5B-87DC-B78BE852BC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7" name="Rectangle 34">
            <a:extLst>
              <a:ext uri="{FF2B5EF4-FFF2-40B4-BE49-F238E27FC236}">
                <a16:creationId xmlns:a16="http://schemas.microsoft.com/office/drawing/2014/main" id="{CAC4682F-21E8-4816-AD30-41E4E9C55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8" name="Rectangle 35">
            <a:extLst>
              <a:ext uri="{FF2B5EF4-FFF2-40B4-BE49-F238E27FC236}">
                <a16:creationId xmlns:a16="http://schemas.microsoft.com/office/drawing/2014/main" id="{5E2E982C-A5C0-474A-AAEE-BEFFCC78C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09" name="Rectangle 36">
            <a:extLst>
              <a:ext uri="{FF2B5EF4-FFF2-40B4-BE49-F238E27FC236}">
                <a16:creationId xmlns:a16="http://schemas.microsoft.com/office/drawing/2014/main" id="{C7FB1470-2FC3-4383-A177-8D4375B14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0" name="Rectangle 37">
            <a:extLst>
              <a:ext uri="{FF2B5EF4-FFF2-40B4-BE49-F238E27FC236}">
                <a16:creationId xmlns:a16="http://schemas.microsoft.com/office/drawing/2014/main" id="{A9887800-01A1-4674-A053-FFD7CE8408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88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1" name="Rectangle 38">
            <a:extLst>
              <a:ext uri="{FF2B5EF4-FFF2-40B4-BE49-F238E27FC236}">
                <a16:creationId xmlns:a16="http://schemas.microsoft.com/office/drawing/2014/main" id="{2BFE59D5-0C19-4B6F-8F1E-81EE06D3C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75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2" name="Rectangle 42">
            <a:extLst>
              <a:ext uri="{FF2B5EF4-FFF2-40B4-BE49-F238E27FC236}">
                <a16:creationId xmlns:a16="http://schemas.microsoft.com/office/drawing/2014/main" id="{FBD42956-59C1-4997-AA63-4293B4EED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3" name="Rectangle 43">
            <a:extLst>
              <a:ext uri="{FF2B5EF4-FFF2-40B4-BE49-F238E27FC236}">
                <a16:creationId xmlns:a16="http://schemas.microsoft.com/office/drawing/2014/main" id="{19ED96B0-14C1-42A9-8ACD-6D5EC7B6B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145256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4" name="Rectangle 44">
            <a:extLst>
              <a:ext uri="{FF2B5EF4-FFF2-40B4-BE49-F238E27FC236}">
                <a16:creationId xmlns:a16="http://schemas.microsoft.com/office/drawing/2014/main" id="{F99367EB-C89B-4CC7-83EB-D87EA1EC3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145256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5" name="Rectangle 45">
            <a:extLst>
              <a:ext uri="{FF2B5EF4-FFF2-40B4-BE49-F238E27FC236}">
                <a16:creationId xmlns:a16="http://schemas.microsoft.com/office/drawing/2014/main" id="{952C890B-9858-4FAD-A2C5-0E4E11B5F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6" name="Rectangle 46">
            <a:extLst>
              <a:ext uri="{FF2B5EF4-FFF2-40B4-BE49-F238E27FC236}">
                <a16:creationId xmlns:a16="http://schemas.microsoft.com/office/drawing/2014/main" id="{CF58289E-AAD0-4858-BDEB-2AB4217B55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190750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7" name="Rectangle 47">
            <a:extLst>
              <a:ext uri="{FF2B5EF4-FFF2-40B4-BE49-F238E27FC236}">
                <a16:creationId xmlns:a16="http://schemas.microsoft.com/office/drawing/2014/main" id="{57832272-1825-493E-9F3B-DDC8DE92D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190750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8" name="Rectangle 48">
            <a:extLst>
              <a:ext uri="{FF2B5EF4-FFF2-40B4-BE49-F238E27FC236}">
                <a16:creationId xmlns:a16="http://schemas.microsoft.com/office/drawing/2014/main" id="{07575945-1964-4723-A221-6CF0F9C88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19" name="Rectangle 49">
            <a:extLst>
              <a:ext uri="{FF2B5EF4-FFF2-40B4-BE49-F238E27FC236}">
                <a16:creationId xmlns:a16="http://schemas.microsoft.com/office/drawing/2014/main" id="{1D7636D6-097B-4453-B0C9-075880AAA7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2928938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0" name="Rectangle 50">
            <a:extLst>
              <a:ext uri="{FF2B5EF4-FFF2-40B4-BE49-F238E27FC236}">
                <a16:creationId xmlns:a16="http://schemas.microsoft.com/office/drawing/2014/main" id="{211BF19D-5EF3-4CCE-B8C6-78220C00F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2928938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1" name="Rectangle 51">
            <a:extLst>
              <a:ext uri="{FF2B5EF4-FFF2-40B4-BE49-F238E27FC236}">
                <a16:creationId xmlns:a16="http://schemas.microsoft.com/office/drawing/2014/main" id="{FE2DE0B5-E688-4F55-96E0-8DAF334BF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2" name="Rectangle 52">
            <a:extLst>
              <a:ext uri="{FF2B5EF4-FFF2-40B4-BE49-F238E27FC236}">
                <a16:creationId xmlns:a16="http://schemas.microsoft.com/office/drawing/2014/main" id="{48E9D077-BD37-4CC0-8C67-18702B5AB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3667125"/>
            <a:ext cx="598488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3" name="Rectangle 53">
            <a:extLst>
              <a:ext uri="{FF2B5EF4-FFF2-40B4-BE49-F238E27FC236}">
                <a16:creationId xmlns:a16="http://schemas.microsoft.com/office/drawing/2014/main" id="{8FD55E03-5808-4BAD-8658-CB1735848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3667125"/>
            <a:ext cx="598487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4" name="Rectangle 54">
            <a:extLst>
              <a:ext uri="{FF2B5EF4-FFF2-40B4-BE49-F238E27FC236}">
                <a16:creationId xmlns:a16="http://schemas.microsoft.com/office/drawing/2014/main" id="{B5396239-DC78-4840-A0C5-2DC4CA5054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7863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5" name="Rectangle 55">
            <a:extLst>
              <a:ext uri="{FF2B5EF4-FFF2-40B4-BE49-F238E27FC236}">
                <a16:creationId xmlns:a16="http://schemas.microsoft.com/office/drawing/2014/main" id="{E7490A7C-18BC-4ECE-97E4-AA6F0588A3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0" y="4405313"/>
            <a:ext cx="598488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6" name="Rectangle 56">
            <a:extLst>
              <a:ext uri="{FF2B5EF4-FFF2-40B4-BE49-F238E27FC236}">
                <a16:creationId xmlns:a16="http://schemas.microsoft.com/office/drawing/2014/main" id="{F4AE5229-3F6E-46E8-BB23-ADF5A812B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4838" y="4405313"/>
            <a:ext cx="598487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127" name="Rectangle 24">
            <a:extLst>
              <a:ext uri="{FF2B5EF4-FFF2-40B4-BE49-F238E27FC236}">
                <a16:creationId xmlns:a16="http://schemas.microsoft.com/office/drawing/2014/main" id="{8CBE9714-F18F-4629-9581-88BE4EF87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1452563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企画チーム</a:t>
            </a:r>
          </a:p>
        </p:txBody>
      </p:sp>
      <p:sp>
        <p:nvSpPr>
          <p:cNvPr id="2128" name="Rectangle 27">
            <a:extLst>
              <a:ext uri="{FF2B5EF4-FFF2-40B4-BE49-F238E27FC236}">
                <a16:creationId xmlns:a16="http://schemas.microsoft.com/office/drawing/2014/main" id="{4573AFC1-E96D-4FA9-8374-ABC50628E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190750"/>
            <a:ext cx="1357313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129" name="Rectangle 30">
            <a:extLst>
              <a:ext uri="{FF2B5EF4-FFF2-40B4-BE49-F238E27FC236}">
                <a16:creationId xmlns:a16="http://schemas.microsoft.com/office/drawing/2014/main" id="{05626C73-6698-4B90-9676-7ABC0D0E0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2928938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2130" name="Rectangle 33">
            <a:extLst>
              <a:ext uri="{FF2B5EF4-FFF2-40B4-BE49-F238E27FC236}">
                <a16:creationId xmlns:a16="http://schemas.microsoft.com/office/drawing/2014/main" id="{ADB8851B-FBC1-473C-8BBE-455B30B94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3667125"/>
            <a:ext cx="1357313" cy="7381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営業１チーム</a:t>
            </a:r>
          </a:p>
        </p:txBody>
      </p:sp>
      <p:sp>
        <p:nvSpPr>
          <p:cNvPr id="2131" name="Rectangle 36">
            <a:extLst>
              <a:ext uri="{FF2B5EF4-FFF2-40B4-BE49-F238E27FC236}">
                <a16:creationId xmlns:a16="http://schemas.microsoft.com/office/drawing/2014/main" id="{F9F1D986-9469-4F2E-B574-5B69494B7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4405313"/>
            <a:ext cx="1357313" cy="7381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営業２チーム</a:t>
            </a:r>
          </a:p>
        </p:txBody>
      </p:sp>
      <p:sp>
        <p:nvSpPr>
          <p:cNvPr id="110" name="ホームベース 109">
            <a:extLst>
              <a:ext uri="{FF2B5EF4-FFF2-40B4-BE49-F238E27FC236}">
                <a16:creationId xmlns:a16="http://schemas.microsoft.com/office/drawing/2014/main" id="{35504594-1A19-4747-ADB8-FCE8871C11FF}"/>
              </a:ext>
            </a:extLst>
          </p:cNvPr>
          <p:cNvSpPr/>
          <p:nvPr/>
        </p:nvSpPr>
        <p:spPr>
          <a:xfrm>
            <a:off x="3602038" y="1606550"/>
            <a:ext cx="1541462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1" name="ホームベース 110">
            <a:extLst>
              <a:ext uri="{FF2B5EF4-FFF2-40B4-BE49-F238E27FC236}">
                <a16:creationId xmlns:a16="http://schemas.microsoft.com/office/drawing/2014/main" id="{5ED3F91B-CCF5-4D4B-8F37-36376150EC20}"/>
              </a:ext>
            </a:extLst>
          </p:cNvPr>
          <p:cNvSpPr/>
          <p:nvPr/>
        </p:nvSpPr>
        <p:spPr>
          <a:xfrm>
            <a:off x="6072188" y="3857625"/>
            <a:ext cx="2571750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4" name="ホームベース 113">
            <a:extLst>
              <a:ext uri="{FF2B5EF4-FFF2-40B4-BE49-F238E27FC236}">
                <a16:creationId xmlns:a16="http://schemas.microsoft.com/office/drawing/2014/main" id="{E36ACDAC-9134-48F0-8CF5-BC2DB5D94DBF}"/>
              </a:ext>
            </a:extLst>
          </p:cNvPr>
          <p:cNvSpPr/>
          <p:nvPr/>
        </p:nvSpPr>
        <p:spPr>
          <a:xfrm>
            <a:off x="6072188" y="2271713"/>
            <a:ext cx="2500312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19" name="ホームベース 118">
            <a:extLst>
              <a:ext uri="{FF2B5EF4-FFF2-40B4-BE49-F238E27FC236}">
                <a16:creationId xmlns:a16="http://schemas.microsoft.com/office/drawing/2014/main" id="{5C216552-C75F-4157-8843-7219E65C2E16}"/>
              </a:ext>
            </a:extLst>
          </p:cNvPr>
          <p:cNvSpPr/>
          <p:nvPr/>
        </p:nvSpPr>
        <p:spPr>
          <a:xfrm>
            <a:off x="1785938" y="1527175"/>
            <a:ext cx="1500187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0" name="ホームベース 99">
            <a:extLst>
              <a:ext uri="{FF2B5EF4-FFF2-40B4-BE49-F238E27FC236}">
                <a16:creationId xmlns:a16="http://schemas.microsoft.com/office/drawing/2014/main" id="{2E88A714-F952-438A-B1A0-4FD641DD012F}"/>
              </a:ext>
            </a:extLst>
          </p:cNvPr>
          <p:cNvSpPr/>
          <p:nvPr/>
        </p:nvSpPr>
        <p:spPr>
          <a:xfrm>
            <a:off x="3000375" y="3857625"/>
            <a:ext cx="928688" cy="1135063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07" name="ホームベース 106">
            <a:extLst>
              <a:ext uri="{FF2B5EF4-FFF2-40B4-BE49-F238E27FC236}">
                <a16:creationId xmlns:a16="http://schemas.microsoft.com/office/drawing/2014/main" id="{BF174CDD-BD75-4C65-BA68-0A5B4FBF9BA5}"/>
              </a:ext>
            </a:extLst>
          </p:cNvPr>
          <p:cNvSpPr/>
          <p:nvPr/>
        </p:nvSpPr>
        <p:spPr>
          <a:xfrm>
            <a:off x="6643688" y="1527175"/>
            <a:ext cx="1928812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26" name="ホームベース 125">
            <a:extLst>
              <a:ext uri="{FF2B5EF4-FFF2-40B4-BE49-F238E27FC236}">
                <a16:creationId xmlns:a16="http://schemas.microsoft.com/office/drawing/2014/main" id="{7DCF8749-CA96-4690-8533-650B8901D424}"/>
              </a:ext>
            </a:extLst>
          </p:cNvPr>
          <p:cNvSpPr/>
          <p:nvPr/>
        </p:nvSpPr>
        <p:spPr>
          <a:xfrm>
            <a:off x="1785938" y="2276475"/>
            <a:ext cx="1500187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  <p:sp>
        <p:nvSpPr>
          <p:cNvPr id="127" name="ホームベース 126">
            <a:extLst>
              <a:ext uri="{FF2B5EF4-FFF2-40B4-BE49-F238E27FC236}">
                <a16:creationId xmlns:a16="http://schemas.microsoft.com/office/drawing/2014/main" id="{BD14506B-4F5A-4C70-BBBE-FE40F6974DB8}"/>
              </a:ext>
            </a:extLst>
          </p:cNvPr>
          <p:cNvSpPr/>
          <p:nvPr/>
        </p:nvSpPr>
        <p:spPr>
          <a:xfrm>
            <a:off x="4286250" y="3000375"/>
            <a:ext cx="2500313" cy="581025"/>
          </a:xfrm>
          <a:prstGeom prst="homePlate">
            <a:avLst>
              <a:gd name="adj" fmla="val 31702"/>
            </a:avLst>
          </a:prstGeom>
          <a:solidFill>
            <a:srgbClr val="FFFFCC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アクション名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49</Words>
  <Application>Microsoft Office PowerPoint</Application>
  <PresentationFormat>画面に合わせる (4:3)</PresentationFormat>
  <Paragraphs>29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年間のアクションプランのテンプレートです。月毎の表になっていて、図形でアクションを記載するタイプです。企画書・提案書にご活用下さい。</dc:description>
  <cp:revision>12</cp:revision>
  <dcterms:created xsi:type="dcterms:W3CDTF">2009-02-20T09:16:29Z</dcterms:created>
  <dcterms:modified xsi:type="dcterms:W3CDTF">2021-08-07T14:48:35Z</dcterms:modified>
</cp:coreProperties>
</file>