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4F3F3A8-4E2A-42B1-A1FD-716007C50B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7D49C9E-FDBE-441B-B682-1B19D085A12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CD042DA-9EB0-4496-8BB4-8A14F1917DC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F69083DD-674C-4E87-AF83-1F76A84000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AE95F608-F80E-4A07-A8A2-8C5A2E684A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18581C4-F730-4A2B-9632-EE43B51D15D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E58B36D-D9DC-45EF-BA09-45764E9691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E228DCB-C1DD-4DD6-AB7E-EF5917A06F4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8516F761-7765-470C-88ED-3EB164B618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9C4C1076-CB29-4D48-B87E-A1CBC9446F1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A075B678-75E2-4EE0-9674-91604DAF54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4277761-FBBB-4C37-B132-823F5EA2AED0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E0ECAB6-C26D-44D0-B749-06D359FBE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75706-7F75-4150-9BBF-4A41900D31A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A6F6389-E58C-408C-ABF2-24A6D0AD7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4EFFEAC-1E82-4FBD-B04C-119F89C37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08D54-CCD5-4863-AC72-87224C8132B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3111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4A793B6-58EF-49CE-AF23-44FE20810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112CE-D016-460D-AABF-7B855052AC0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312FC3B-6FD5-4F85-95AD-A426D2F52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74CAAE9-3493-4362-B1F2-F7BE144C3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3690D-8FC0-4A73-8F1E-E93C00A0BBD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463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A701A7B-C41C-42AB-B9A7-213ED49CC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A434E-003E-4511-9053-78F01377B92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424D2A2-BCB8-4B13-8604-AE215D3B4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7413A0A-A8A0-4D99-B601-4D2B58841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C50D5-4956-42B1-A0A2-120DAB0BC97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1716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A1BCE5A-8884-4B89-B981-B25C1DA6F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8CF65-4CB0-45F8-8FCF-72D79AECEBF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8AAA166-DFB9-40A0-9293-F637DB372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C2C0011-F8FA-47F7-815C-3975816AC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7DA02-9388-4026-A9C5-8E9F5DE5FF1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56146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8D19BD2-6120-4E26-8D5B-457B93BB2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B856F-A164-49E0-B047-D6DFD63CBB9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FC7B26C-689D-40B4-9AEE-A7A3B0BFF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C3B02EF-9E1C-43D7-B1E1-4B8AEBE13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13898E-8F36-412A-A36C-1EBEB1A3123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49423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270BB3A-74E8-41E3-BD17-0A3BC1090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A2B18-6686-4D04-AD22-5E652A58304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FBCB274-5420-4F41-8999-C4D455F29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455A8E8-3CE7-4ED6-980A-875CC0333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561DF-9B10-4FE6-8600-DC128A97ECA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1729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93F912C4-BE43-47FB-8ED1-DFF380FAB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D5541-F00E-460E-91F7-C0E6275C265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FE5DE633-7CE3-49A0-9361-D80B968AE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660462C0-CC41-44C9-B0C9-33249544E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CDAD42-8C19-4D76-ABB2-51A7A05AAFD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7210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16794295-FAE6-48E5-ABAD-6C9B2CF9D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220BC-BF57-417A-A3D5-505D59850DB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07F9857-AA41-4139-993C-8FBA9B400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D935AE7-0924-4928-B2B5-EBA5ACA4C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88F3D-A26C-410B-94C7-42C2A0CD59F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7496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17A57882-7F5E-4DAF-8450-0882CE83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3924F-9ABC-4135-83E0-9643D8B67FF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CDAACCA2-A600-4D7D-A62D-FE27D6688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8127D271-E85A-418E-9F63-8FEFBA21D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22C1B-DE35-4CD1-9801-6F9626E2459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7706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FE4EBAA-926E-40D0-B79E-80FB99FD3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97083-937D-40F0-A476-95286276FA8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0DB06FC-067A-4D65-856D-F4FC16BA7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858D495-944F-4286-9D80-0414C2435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CA3017-B221-4227-B3E8-DED07DBB93A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089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40E7E8A-7E67-4606-B49A-6B6C2FC28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2F21D-CF08-4E30-8CD5-4430F6508FF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813548C-E1D9-4256-8790-D9BCD821F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8B3FC22-D3E9-40B8-9899-D67D533A0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5804BF-B1A3-47BF-AD64-2E874655D9C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6440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CF443833-7383-445D-A8FC-C62B8F89D18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F33DA0D-50B2-4BD2-927C-F4D26F1092E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3865063-BB00-4B13-842B-948B74538D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97CC62D-88C1-4A37-AF88-9C5277D2848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23CFBD1-8272-455F-B5C0-DE0B2303C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034E90E-1DDF-415C-A547-04450B6D60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B53C629-1862-44D5-8367-955081CB014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28CFB164-1BE9-4AB4-8B8A-A8E1F0D10FB1}"/>
              </a:ext>
            </a:extLst>
          </p:cNvPr>
          <p:cNvSpPr/>
          <p:nvPr/>
        </p:nvSpPr>
        <p:spPr>
          <a:xfrm>
            <a:off x="200025" y="758825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5CD92FFB-E5B6-4681-B417-4015ADF4BEC6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DB7006A6-EB5D-4C9D-8D93-2513DBD1C3D5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テキスト ボックス 225">
            <a:extLst>
              <a:ext uri="{FF2B5EF4-FFF2-40B4-BE49-F238E27FC236}">
                <a16:creationId xmlns:a16="http://schemas.microsoft.com/office/drawing/2014/main" id="{CDBBDE98-A7E4-4D47-A68F-39462F266A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8859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よくある質問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B990A1D7-4A8F-40D1-9385-5419836DCAE7}"/>
              </a:ext>
            </a:extLst>
          </p:cNvPr>
          <p:cNvSpPr/>
          <p:nvPr/>
        </p:nvSpPr>
        <p:spPr>
          <a:xfrm>
            <a:off x="1485900" y="857250"/>
            <a:ext cx="2928938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14" name="角丸四角形 13">
            <a:extLst>
              <a:ext uri="{FF2B5EF4-FFF2-40B4-BE49-F238E27FC236}">
                <a16:creationId xmlns:a16="http://schemas.microsoft.com/office/drawing/2014/main" id="{846BC5B3-42BC-4522-9573-27BC87D68003}"/>
              </a:ext>
            </a:extLst>
          </p:cNvPr>
          <p:cNvSpPr/>
          <p:nvPr/>
        </p:nvSpPr>
        <p:spPr>
          <a:xfrm>
            <a:off x="342900" y="933450"/>
            <a:ext cx="1071563" cy="500063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質問１</a:t>
            </a:r>
          </a:p>
        </p:txBody>
      </p:sp>
      <p:sp>
        <p:nvSpPr>
          <p:cNvPr id="15" name="角丸四角形 14">
            <a:extLst>
              <a:ext uri="{FF2B5EF4-FFF2-40B4-BE49-F238E27FC236}">
                <a16:creationId xmlns:a16="http://schemas.microsoft.com/office/drawing/2014/main" id="{17DEF8DE-2006-4327-ACDA-6B1AC12106DF}"/>
              </a:ext>
            </a:extLst>
          </p:cNvPr>
          <p:cNvSpPr/>
          <p:nvPr/>
        </p:nvSpPr>
        <p:spPr>
          <a:xfrm>
            <a:off x="342900" y="1647825"/>
            <a:ext cx="1071563" cy="500063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70EE375C-A1D0-473E-9D8B-754DCA961794}"/>
              </a:ext>
            </a:extLst>
          </p:cNvPr>
          <p:cNvSpPr/>
          <p:nvPr/>
        </p:nvSpPr>
        <p:spPr>
          <a:xfrm>
            <a:off x="1485900" y="1571625"/>
            <a:ext cx="2928938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678F3AD6-534D-452B-A644-078A64B7EF7D}"/>
              </a:ext>
            </a:extLst>
          </p:cNvPr>
          <p:cNvSpPr/>
          <p:nvPr/>
        </p:nvSpPr>
        <p:spPr>
          <a:xfrm>
            <a:off x="200025" y="2589213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1A92A8D9-8429-47E7-818E-6A3CF7E66E5A}"/>
              </a:ext>
            </a:extLst>
          </p:cNvPr>
          <p:cNvSpPr/>
          <p:nvPr/>
        </p:nvSpPr>
        <p:spPr>
          <a:xfrm>
            <a:off x="1485900" y="2687638"/>
            <a:ext cx="2928938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0" name="角丸四角形 29">
            <a:extLst>
              <a:ext uri="{FF2B5EF4-FFF2-40B4-BE49-F238E27FC236}">
                <a16:creationId xmlns:a16="http://schemas.microsoft.com/office/drawing/2014/main" id="{160AAEF1-C29E-44B2-94CC-5B2925EC5D2B}"/>
              </a:ext>
            </a:extLst>
          </p:cNvPr>
          <p:cNvSpPr/>
          <p:nvPr/>
        </p:nvSpPr>
        <p:spPr>
          <a:xfrm>
            <a:off x="342900" y="2763838"/>
            <a:ext cx="1071563" cy="50006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質問２</a:t>
            </a:r>
          </a:p>
        </p:txBody>
      </p:sp>
      <p:sp>
        <p:nvSpPr>
          <p:cNvPr id="31" name="角丸四角形 30">
            <a:extLst>
              <a:ext uri="{FF2B5EF4-FFF2-40B4-BE49-F238E27FC236}">
                <a16:creationId xmlns:a16="http://schemas.microsoft.com/office/drawing/2014/main" id="{183C84E2-4509-4AC8-B0C6-11897F9B73A1}"/>
              </a:ext>
            </a:extLst>
          </p:cNvPr>
          <p:cNvSpPr/>
          <p:nvPr/>
        </p:nvSpPr>
        <p:spPr>
          <a:xfrm>
            <a:off x="342900" y="3478213"/>
            <a:ext cx="1071563" cy="50006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456D3E03-B995-47E7-B498-2FFB1FC429FF}"/>
              </a:ext>
            </a:extLst>
          </p:cNvPr>
          <p:cNvSpPr/>
          <p:nvPr/>
        </p:nvSpPr>
        <p:spPr>
          <a:xfrm>
            <a:off x="1485900" y="3402013"/>
            <a:ext cx="2928938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A80F585A-B2D1-4785-B60D-22AE7CFB3836}"/>
              </a:ext>
            </a:extLst>
          </p:cNvPr>
          <p:cNvSpPr/>
          <p:nvPr/>
        </p:nvSpPr>
        <p:spPr>
          <a:xfrm>
            <a:off x="200025" y="4429125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C61D784B-F341-47FD-BF27-894D58C7C9E0}"/>
              </a:ext>
            </a:extLst>
          </p:cNvPr>
          <p:cNvSpPr/>
          <p:nvPr/>
        </p:nvSpPr>
        <p:spPr>
          <a:xfrm>
            <a:off x="1485900" y="4527550"/>
            <a:ext cx="2928938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6" name="角丸四角形 35">
            <a:extLst>
              <a:ext uri="{FF2B5EF4-FFF2-40B4-BE49-F238E27FC236}">
                <a16:creationId xmlns:a16="http://schemas.microsoft.com/office/drawing/2014/main" id="{B17F7FAF-7538-41D0-BFD5-A69920C3AA28}"/>
              </a:ext>
            </a:extLst>
          </p:cNvPr>
          <p:cNvSpPr/>
          <p:nvPr/>
        </p:nvSpPr>
        <p:spPr>
          <a:xfrm>
            <a:off x="342900" y="4603750"/>
            <a:ext cx="1071563" cy="500063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質問３</a:t>
            </a:r>
          </a:p>
        </p:txBody>
      </p:sp>
      <p:sp>
        <p:nvSpPr>
          <p:cNvPr id="38" name="角丸四角形 37">
            <a:extLst>
              <a:ext uri="{FF2B5EF4-FFF2-40B4-BE49-F238E27FC236}">
                <a16:creationId xmlns:a16="http://schemas.microsoft.com/office/drawing/2014/main" id="{E9B12EC9-60F6-4C36-A8D9-54AC5A1D38CF}"/>
              </a:ext>
            </a:extLst>
          </p:cNvPr>
          <p:cNvSpPr/>
          <p:nvPr/>
        </p:nvSpPr>
        <p:spPr>
          <a:xfrm>
            <a:off x="342900" y="5318125"/>
            <a:ext cx="1071563" cy="500063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14FF4411-455B-4898-9F5A-645017ED9347}"/>
              </a:ext>
            </a:extLst>
          </p:cNvPr>
          <p:cNvSpPr/>
          <p:nvPr/>
        </p:nvSpPr>
        <p:spPr>
          <a:xfrm>
            <a:off x="1485900" y="5241925"/>
            <a:ext cx="2928938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27F0E6CA-E6EC-4E30-BC37-8E94AA80B156}"/>
              </a:ext>
            </a:extLst>
          </p:cNvPr>
          <p:cNvSpPr/>
          <p:nvPr/>
        </p:nvSpPr>
        <p:spPr>
          <a:xfrm>
            <a:off x="4700588" y="771525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D7A14F8-FE53-47C7-B60C-FB49A35F1ADD}"/>
              </a:ext>
            </a:extLst>
          </p:cNvPr>
          <p:cNvSpPr/>
          <p:nvPr/>
        </p:nvSpPr>
        <p:spPr>
          <a:xfrm>
            <a:off x="5986463" y="871538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22" name="角丸四角形 21">
            <a:extLst>
              <a:ext uri="{FF2B5EF4-FFF2-40B4-BE49-F238E27FC236}">
                <a16:creationId xmlns:a16="http://schemas.microsoft.com/office/drawing/2014/main" id="{46009166-8D9A-4E22-AC77-9AA740E27A85}"/>
              </a:ext>
            </a:extLst>
          </p:cNvPr>
          <p:cNvSpPr/>
          <p:nvPr/>
        </p:nvSpPr>
        <p:spPr>
          <a:xfrm>
            <a:off x="4843463" y="947738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質問１</a:t>
            </a:r>
          </a:p>
        </p:txBody>
      </p:sp>
      <p:sp>
        <p:nvSpPr>
          <p:cNvPr id="23" name="角丸四角形 22">
            <a:extLst>
              <a:ext uri="{FF2B5EF4-FFF2-40B4-BE49-F238E27FC236}">
                <a16:creationId xmlns:a16="http://schemas.microsoft.com/office/drawing/2014/main" id="{B48A3765-D4EA-4486-85FB-44CC6531E4A0}"/>
              </a:ext>
            </a:extLst>
          </p:cNvPr>
          <p:cNvSpPr/>
          <p:nvPr/>
        </p:nvSpPr>
        <p:spPr>
          <a:xfrm>
            <a:off x="4843463" y="1662113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872CBADC-2124-4D54-B762-1D83CC31FA46}"/>
              </a:ext>
            </a:extLst>
          </p:cNvPr>
          <p:cNvSpPr/>
          <p:nvPr/>
        </p:nvSpPr>
        <p:spPr>
          <a:xfrm>
            <a:off x="5986463" y="1585913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F2B57FEC-39EC-4E39-B2A3-5E45B22BE554}"/>
              </a:ext>
            </a:extLst>
          </p:cNvPr>
          <p:cNvSpPr/>
          <p:nvPr/>
        </p:nvSpPr>
        <p:spPr>
          <a:xfrm>
            <a:off x="4700588" y="2601913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DB2DC342-8149-4DB6-BC3D-50E4FE5DB206}"/>
              </a:ext>
            </a:extLst>
          </p:cNvPr>
          <p:cNvSpPr/>
          <p:nvPr/>
        </p:nvSpPr>
        <p:spPr>
          <a:xfrm>
            <a:off x="5986463" y="2700338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5" name="角丸四角形 34">
            <a:extLst>
              <a:ext uri="{FF2B5EF4-FFF2-40B4-BE49-F238E27FC236}">
                <a16:creationId xmlns:a16="http://schemas.microsoft.com/office/drawing/2014/main" id="{64DF5702-A800-4F09-A8A7-79F15611B657}"/>
              </a:ext>
            </a:extLst>
          </p:cNvPr>
          <p:cNvSpPr/>
          <p:nvPr/>
        </p:nvSpPr>
        <p:spPr>
          <a:xfrm>
            <a:off x="4843463" y="2776538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質問２</a:t>
            </a:r>
          </a:p>
        </p:txBody>
      </p:sp>
      <p:sp>
        <p:nvSpPr>
          <p:cNvPr id="37" name="角丸四角形 36">
            <a:extLst>
              <a:ext uri="{FF2B5EF4-FFF2-40B4-BE49-F238E27FC236}">
                <a16:creationId xmlns:a16="http://schemas.microsoft.com/office/drawing/2014/main" id="{2A2B85AE-78C4-4A97-929D-01DC0A7F0DAE}"/>
              </a:ext>
            </a:extLst>
          </p:cNvPr>
          <p:cNvSpPr/>
          <p:nvPr/>
        </p:nvSpPr>
        <p:spPr>
          <a:xfrm>
            <a:off x="4843463" y="3490913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348B1706-0310-4C82-83D9-A17680DA0A12}"/>
              </a:ext>
            </a:extLst>
          </p:cNvPr>
          <p:cNvSpPr/>
          <p:nvPr/>
        </p:nvSpPr>
        <p:spPr>
          <a:xfrm>
            <a:off x="5986463" y="3414713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DD4924CD-73B3-402C-9C4E-1ECF9CE54386}"/>
              </a:ext>
            </a:extLst>
          </p:cNvPr>
          <p:cNvSpPr/>
          <p:nvPr/>
        </p:nvSpPr>
        <p:spPr>
          <a:xfrm>
            <a:off x="4700588" y="4443413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01539193-A25E-4459-897B-A2E83D58BA02}"/>
              </a:ext>
            </a:extLst>
          </p:cNvPr>
          <p:cNvSpPr/>
          <p:nvPr/>
        </p:nvSpPr>
        <p:spPr>
          <a:xfrm>
            <a:off x="5986463" y="4541838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43" name="角丸四角形 42">
            <a:extLst>
              <a:ext uri="{FF2B5EF4-FFF2-40B4-BE49-F238E27FC236}">
                <a16:creationId xmlns:a16="http://schemas.microsoft.com/office/drawing/2014/main" id="{42F3618C-8000-4623-9B10-C00DB92C6B4F}"/>
              </a:ext>
            </a:extLst>
          </p:cNvPr>
          <p:cNvSpPr/>
          <p:nvPr/>
        </p:nvSpPr>
        <p:spPr>
          <a:xfrm>
            <a:off x="4843463" y="4618038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質問３</a:t>
            </a:r>
          </a:p>
        </p:txBody>
      </p:sp>
      <p:sp>
        <p:nvSpPr>
          <p:cNvPr id="44" name="角丸四角形 43">
            <a:extLst>
              <a:ext uri="{FF2B5EF4-FFF2-40B4-BE49-F238E27FC236}">
                <a16:creationId xmlns:a16="http://schemas.microsoft.com/office/drawing/2014/main" id="{847C91E3-755B-4F6D-8A96-369DBA095084}"/>
              </a:ext>
            </a:extLst>
          </p:cNvPr>
          <p:cNvSpPr/>
          <p:nvPr/>
        </p:nvSpPr>
        <p:spPr>
          <a:xfrm>
            <a:off x="4843463" y="5332413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5BE39318-A778-4FEF-8367-F30978CF6396}"/>
              </a:ext>
            </a:extLst>
          </p:cNvPr>
          <p:cNvSpPr/>
          <p:nvPr/>
        </p:nvSpPr>
        <p:spPr>
          <a:xfrm>
            <a:off x="5986463" y="5256213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82</Words>
  <Application>Microsoft Office PowerPoint</Application>
  <PresentationFormat>画面に合わせる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よくある質問・Q&amp;A・FAQなどに使えるテンプレートです。商品や、サービスの提案資料にご活用下さい。</dc:description>
  <cp:revision>6</cp:revision>
  <dcterms:created xsi:type="dcterms:W3CDTF">2009-02-20T09:16:29Z</dcterms:created>
  <dcterms:modified xsi:type="dcterms:W3CDTF">2021-08-07T15:15:07Z</dcterms:modified>
</cp:coreProperties>
</file>