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3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9099BD39-101B-402E-B294-631E1C75CFE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7BAE79FC-369A-4DFE-AC68-FE9B09635E4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EF6F0CA0-D593-4E4C-A637-BC9CBE54922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4876C8DE-67E9-4871-81F6-F217DE70919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6D0DA126-01D2-4590-8DDE-107176416A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B8CD2DA8-4D11-45FD-84B0-22C70B87505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9F23AF7B-92C9-4B82-8A24-3C14B037CC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26C8A8E1-1FA7-4C26-AEBA-11A308233448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0ADE6EA3-4161-4D33-AF16-D38BA510798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A3918A4C-1F37-49A1-BC16-BA53DA36D41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099C4759-4FD9-40F5-B7D4-F9A0514A25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D6F95403-1D56-47B5-BAD5-332A1D50FD9F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054BCD4-31E4-48FC-AD27-1626CD5D5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1FC4F5-2A07-4B19-9C1B-5E4D45F8E11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57C7B45-EA4B-4FC7-BF1D-BEED0EC26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3F6EA7B-6EBA-4903-90C7-697395967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549394-7718-4FB5-81D4-9B2DA68079A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38456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FE6E672-E4E6-4A53-82C2-EBBED8D8C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20F41-2391-4F53-80B4-543F9B6E280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1CB6FC0-B596-4786-B97D-B1D446FA7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2C66819-8A10-42E9-862A-1080EBAAB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FB335A-7E2B-47C3-A7D3-C6150F5348E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2225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7195EE9-B3F9-421C-A7DF-053F05CFC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85CEA-DA5E-4E98-93AC-C8C530BED0E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1D1A6DF-45E5-4068-B1A3-C57A83B60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966135F-F0B8-4EA6-B769-4DE055F65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84B779-3EFE-49D9-84A7-CA5267C1E45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26575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3160F81-4DF1-442D-A231-3465CFD51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2C5B66-CFEB-4CF6-892C-D9809C42B91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448DAA9-E1D1-41FE-9A85-30AA22484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1FDB052-03ED-49DF-B7FE-0B11A14DE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5CB8BA-082D-4BF5-ACEC-A6E3E8D9705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24929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E94274B-F281-4DF0-B1FA-7B4344B23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32FA97-7229-4E2A-8C23-0C07B1A5D65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0DA9717-FB06-4132-BE40-CD1C88FC2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ED3386B-E4E5-408F-88CF-DDB38A0DE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B549B7-5990-4B81-833C-3435B06C672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2562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0403687C-2704-4B72-8EBD-4C8FD3E7E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93F067-B2E2-42BF-BC7A-3A4B1A8E75F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FC14746-22B2-4D0D-A5E9-A1C37EBF0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FF305CF-6937-4B2C-A5A2-F3C41563B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98A18B-6031-423A-A174-6D8CDE77CFC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56807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39E1C325-D2C5-49D3-895E-C9F6D690D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74FBC-287B-4117-B6E8-2937C34048B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CA8B244B-C544-4F02-9ED2-74B87F470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4B204ADD-4FB2-419C-8FE2-B209C3CEB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92750D-625C-4E22-A657-2D783A35321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75909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7F884E87-CF96-443F-B88E-37EF82496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07E73-6E8F-4654-9E60-9F94A198156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CFD84814-CBF0-4676-B029-8CDC99D43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AA102ABB-A175-49F8-BFC8-AEB48432D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6E7ECB-E657-4F7D-A8FB-3D3C7B74CB3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31202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78D7838E-3FD2-44B5-A5D1-2ED2C97DA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CDA498-6A35-43FE-9FF7-FA70CE31669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067C668A-549C-423B-AC1C-749A6EA25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1F86D3AB-F2E9-4982-8023-8A2FE2FC4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AB3691-1495-4C06-937B-F83612ECCF4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249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79B4357-B971-48B0-834A-DF4847A50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16A0F8-3BAA-4CF4-A765-E011CB1BAB3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C438FDC-6106-42CE-BDAD-C3252B34B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6E79A2AB-622B-4A84-86A6-8BF0B879A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026E53-9F97-4590-9304-A466DED62D2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5346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7E840E8-7AA6-4001-881C-A971143F6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D93CDF-1BC1-4882-BB29-39821D4548C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CCAD549D-54E6-49AF-9679-E3A6A2D67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E9DBCA16-30D2-482B-B057-1BDB0CD5F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879393-9B5C-4ADC-AE04-427717B9B31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10111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D54BE093-311A-47DD-A6A9-EE82A5B6B3B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206F884F-555B-4B43-BB9F-627900856E7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683D4E0-742C-47D7-8E63-FF1EAF358F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F21CE3A-5E37-40A0-954F-76DA9238128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63529F0-6FEB-4FF4-AA65-BE3CB41C06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67483AD-596E-4237-B804-DB6BF3B995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3624F2D8-108B-4AAB-82E4-A9796C992FF8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角丸四角形 24">
            <a:extLst>
              <a:ext uri="{FF2B5EF4-FFF2-40B4-BE49-F238E27FC236}">
                <a16:creationId xmlns:a16="http://schemas.microsoft.com/office/drawing/2014/main" id="{3A8FB019-21B3-4B9B-AEAA-EAA0CAF1BC12}"/>
              </a:ext>
            </a:extLst>
          </p:cNvPr>
          <p:cNvSpPr/>
          <p:nvPr/>
        </p:nvSpPr>
        <p:spPr>
          <a:xfrm>
            <a:off x="200025" y="758825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5F9B0C84-97A6-4E33-92FF-083C4FAEBD53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8CCEEED8-7C4D-44D6-AA8B-E5492B6965B6}"/>
              </a:ext>
            </a:extLst>
          </p:cNvPr>
          <p:cNvSpPr/>
          <p:nvPr/>
        </p:nvSpPr>
        <p:spPr>
          <a:xfrm>
            <a:off x="-14288" y="469900"/>
            <a:ext cx="9144001" cy="4603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テキスト ボックス 225">
            <a:extLst>
              <a:ext uri="{FF2B5EF4-FFF2-40B4-BE49-F238E27FC236}">
                <a16:creationId xmlns:a16="http://schemas.microsoft.com/office/drawing/2014/main" id="{57833370-0049-4C50-AB7E-61735552B7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88595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よくある質問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6E672D38-B843-440B-8551-987861776FA7}"/>
              </a:ext>
            </a:extLst>
          </p:cNvPr>
          <p:cNvSpPr/>
          <p:nvPr/>
        </p:nvSpPr>
        <p:spPr>
          <a:xfrm>
            <a:off x="1485900" y="857250"/>
            <a:ext cx="2928938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85000" lnSpcReduction="100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14" name="角丸四角形 13">
            <a:extLst>
              <a:ext uri="{FF2B5EF4-FFF2-40B4-BE49-F238E27FC236}">
                <a16:creationId xmlns:a16="http://schemas.microsoft.com/office/drawing/2014/main" id="{B6D77341-DFBB-458C-BB37-601AEB98C169}"/>
              </a:ext>
            </a:extLst>
          </p:cNvPr>
          <p:cNvSpPr/>
          <p:nvPr/>
        </p:nvSpPr>
        <p:spPr>
          <a:xfrm>
            <a:off x="342900" y="933450"/>
            <a:ext cx="1071563" cy="500063"/>
          </a:xfrm>
          <a:prstGeom prst="round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質問１</a:t>
            </a:r>
          </a:p>
        </p:txBody>
      </p:sp>
      <p:sp>
        <p:nvSpPr>
          <p:cNvPr id="15" name="角丸四角形 14">
            <a:extLst>
              <a:ext uri="{FF2B5EF4-FFF2-40B4-BE49-F238E27FC236}">
                <a16:creationId xmlns:a16="http://schemas.microsoft.com/office/drawing/2014/main" id="{7505DBE1-8B7B-4997-9CD6-AB2E14A35DD1}"/>
              </a:ext>
            </a:extLst>
          </p:cNvPr>
          <p:cNvSpPr/>
          <p:nvPr/>
        </p:nvSpPr>
        <p:spPr>
          <a:xfrm>
            <a:off x="342900" y="1647825"/>
            <a:ext cx="1071563" cy="500063"/>
          </a:xfrm>
          <a:prstGeom prst="round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回答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0D842198-2ED2-4F8A-9335-DCDBA6898D53}"/>
              </a:ext>
            </a:extLst>
          </p:cNvPr>
          <p:cNvSpPr/>
          <p:nvPr/>
        </p:nvSpPr>
        <p:spPr>
          <a:xfrm>
            <a:off x="1485900" y="1571625"/>
            <a:ext cx="2928938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85000" lnSpcReduction="100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28" name="角丸四角形 27">
            <a:extLst>
              <a:ext uri="{FF2B5EF4-FFF2-40B4-BE49-F238E27FC236}">
                <a16:creationId xmlns:a16="http://schemas.microsoft.com/office/drawing/2014/main" id="{4FE4520E-6EE0-43AF-A1ED-7442DD3B4324}"/>
              </a:ext>
            </a:extLst>
          </p:cNvPr>
          <p:cNvSpPr/>
          <p:nvPr/>
        </p:nvSpPr>
        <p:spPr>
          <a:xfrm>
            <a:off x="200025" y="2589213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C5020405-88C1-4F1A-B482-AAA27929F77C}"/>
              </a:ext>
            </a:extLst>
          </p:cNvPr>
          <p:cNvSpPr/>
          <p:nvPr/>
        </p:nvSpPr>
        <p:spPr>
          <a:xfrm>
            <a:off x="1485900" y="2687638"/>
            <a:ext cx="2928938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85000" lnSpcReduction="100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30" name="角丸四角形 29">
            <a:extLst>
              <a:ext uri="{FF2B5EF4-FFF2-40B4-BE49-F238E27FC236}">
                <a16:creationId xmlns:a16="http://schemas.microsoft.com/office/drawing/2014/main" id="{1021CFBF-FCEB-418A-A4FF-5824D5169C71}"/>
              </a:ext>
            </a:extLst>
          </p:cNvPr>
          <p:cNvSpPr/>
          <p:nvPr/>
        </p:nvSpPr>
        <p:spPr>
          <a:xfrm>
            <a:off x="342900" y="2763838"/>
            <a:ext cx="1071563" cy="500062"/>
          </a:xfrm>
          <a:prstGeom prst="round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質問２</a:t>
            </a:r>
          </a:p>
        </p:txBody>
      </p:sp>
      <p:sp>
        <p:nvSpPr>
          <p:cNvPr id="31" name="角丸四角形 30">
            <a:extLst>
              <a:ext uri="{FF2B5EF4-FFF2-40B4-BE49-F238E27FC236}">
                <a16:creationId xmlns:a16="http://schemas.microsoft.com/office/drawing/2014/main" id="{5195C98A-0C8C-4DBC-9792-7DFBDE3466B8}"/>
              </a:ext>
            </a:extLst>
          </p:cNvPr>
          <p:cNvSpPr/>
          <p:nvPr/>
        </p:nvSpPr>
        <p:spPr>
          <a:xfrm>
            <a:off x="342900" y="3478213"/>
            <a:ext cx="1071563" cy="500062"/>
          </a:xfrm>
          <a:prstGeom prst="round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回答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2327BEEA-EBB2-4599-9043-BD262640CC18}"/>
              </a:ext>
            </a:extLst>
          </p:cNvPr>
          <p:cNvSpPr/>
          <p:nvPr/>
        </p:nvSpPr>
        <p:spPr>
          <a:xfrm>
            <a:off x="1485900" y="3402013"/>
            <a:ext cx="2928938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85000" lnSpcReduction="100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33" name="角丸四角形 32">
            <a:extLst>
              <a:ext uri="{FF2B5EF4-FFF2-40B4-BE49-F238E27FC236}">
                <a16:creationId xmlns:a16="http://schemas.microsoft.com/office/drawing/2014/main" id="{8009E1A7-F3D7-4353-ABAB-9441C260317F}"/>
              </a:ext>
            </a:extLst>
          </p:cNvPr>
          <p:cNvSpPr/>
          <p:nvPr/>
        </p:nvSpPr>
        <p:spPr>
          <a:xfrm>
            <a:off x="200025" y="4429125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7BF09D5B-6312-41D9-8663-10D168A57589}"/>
              </a:ext>
            </a:extLst>
          </p:cNvPr>
          <p:cNvSpPr/>
          <p:nvPr/>
        </p:nvSpPr>
        <p:spPr>
          <a:xfrm>
            <a:off x="1485900" y="4527550"/>
            <a:ext cx="2928938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85000" lnSpcReduction="100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36" name="角丸四角形 35">
            <a:extLst>
              <a:ext uri="{FF2B5EF4-FFF2-40B4-BE49-F238E27FC236}">
                <a16:creationId xmlns:a16="http://schemas.microsoft.com/office/drawing/2014/main" id="{69CF4D67-58F0-45F5-B153-A8DF27F1B90E}"/>
              </a:ext>
            </a:extLst>
          </p:cNvPr>
          <p:cNvSpPr/>
          <p:nvPr/>
        </p:nvSpPr>
        <p:spPr>
          <a:xfrm>
            <a:off x="342900" y="4603750"/>
            <a:ext cx="1071563" cy="500063"/>
          </a:xfrm>
          <a:prstGeom prst="round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質問３</a:t>
            </a:r>
          </a:p>
        </p:txBody>
      </p:sp>
      <p:sp>
        <p:nvSpPr>
          <p:cNvPr id="38" name="角丸四角形 37">
            <a:extLst>
              <a:ext uri="{FF2B5EF4-FFF2-40B4-BE49-F238E27FC236}">
                <a16:creationId xmlns:a16="http://schemas.microsoft.com/office/drawing/2014/main" id="{E737ABC9-7EA5-4668-A529-F8171CCF17EF}"/>
              </a:ext>
            </a:extLst>
          </p:cNvPr>
          <p:cNvSpPr/>
          <p:nvPr/>
        </p:nvSpPr>
        <p:spPr>
          <a:xfrm>
            <a:off x="342900" y="5318125"/>
            <a:ext cx="1071563" cy="500063"/>
          </a:xfrm>
          <a:prstGeom prst="round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回答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E8D48E14-91CF-471B-A09B-2320BD9FF4B4}"/>
              </a:ext>
            </a:extLst>
          </p:cNvPr>
          <p:cNvSpPr/>
          <p:nvPr/>
        </p:nvSpPr>
        <p:spPr>
          <a:xfrm>
            <a:off x="1485900" y="5241925"/>
            <a:ext cx="2928938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85000" lnSpcReduction="100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20" name="角丸四角形 19">
            <a:extLst>
              <a:ext uri="{FF2B5EF4-FFF2-40B4-BE49-F238E27FC236}">
                <a16:creationId xmlns:a16="http://schemas.microsoft.com/office/drawing/2014/main" id="{84E7DA40-8F9C-4C7D-AD34-93C37FB31AE8}"/>
              </a:ext>
            </a:extLst>
          </p:cNvPr>
          <p:cNvSpPr/>
          <p:nvPr/>
        </p:nvSpPr>
        <p:spPr>
          <a:xfrm>
            <a:off x="4700588" y="771525"/>
            <a:ext cx="4214812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AB9E7361-D73B-403B-A19C-57AB7B9CBE91}"/>
              </a:ext>
            </a:extLst>
          </p:cNvPr>
          <p:cNvSpPr/>
          <p:nvPr/>
        </p:nvSpPr>
        <p:spPr>
          <a:xfrm>
            <a:off x="5986463" y="871538"/>
            <a:ext cx="2928937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85000" lnSpcReduction="100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22" name="角丸四角形 21">
            <a:extLst>
              <a:ext uri="{FF2B5EF4-FFF2-40B4-BE49-F238E27FC236}">
                <a16:creationId xmlns:a16="http://schemas.microsoft.com/office/drawing/2014/main" id="{445B2E72-99DA-43F4-BA5F-E45EDCBBC359}"/>
              </a:ext>
            </a:extLst>
          </p:cNvPr>
          <p:cNvSpPr/>
          <p:nvPr/>
        </p:nvSpPr>
        <p:spPr>
          <a:xfrm>
            <a:off x="4843463" y="947738"/>
            <a:ext cx="1071562" cy="500062"/>
          </a:xfrm>
          <a:prstGeom prst="round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質問１</a:t>
            </a:r>
          </a:p>
        </p:txBody>
      </p:sp>
      <p:sp>
        <p:nvSpPr>
          <p:cNvPr id="23" name="角丸四角形 22">
            <a:extLst>
              <a:ext uri="{FF2B5EF4-FFF2-40B4-BE49-F238E27FC236}">
                <a16:creationId xmlns:a16="http://schemas.microsoft.com/office/drawing/2014/main" id="{65DE9F5A-0D16-4B3E-B055-861073929E9E}"/>
              </a:ext>
            </a:extLst>
          </p:cNvPr>
          <p:cNvSpPr/>
          <p:nvPr/>
        </p:nvSpPr>
        <p:spPr>
          <a:xfrm>
            <a:off x="4843463" y="1662113"/>
            <a:ext cx="1071562" cy="500062"/>
          </a:xfrm>
          <a:prstGeom prst="round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回答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E03933B2-7F93-4224-B3E0-E50DEC4E0224}"/>
              </a:ext>
            </a:extLst>
          </p:cNvPr>
          <p:cNvSpPr/>
          <p:nvPr/>
        </p:nvSpPr>
        <p:spPr>
          <a:xfrm>
            <a:off x="5986463" y="1585913"/>
            <a:ext cx="2928937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85000" lnSpcReduction="100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26" name="角丸四角形 25">
            <a:extLst>
              <a:ext uri="{FF2B5EF4-FFF2-40B4-BE49-F238E27FC236}">
                <a16:creationId xmlns:a16="http://schemas.microsoft.com/office/drawing/2014/main" id="{E0BC1648-4785-4905-BB98-6CAC9369F21B}"/>
              </a:ext>
            </a:extLst>
          </p:cNvPr>
          <p:cNvSpPr/>
          <p:nvPr/>
        </p:nvSpPr>
        <p:spPr>
          <a:xfrm>
            <a:off x="4700588" y="2601913"/>
            <a:ext cx="4214812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8744937E-C5BB-42B9-BC46-632DACFDB238}"/>
              </a:ext>
            </a:extLst>
          </p:cNvPr>
          <p:cNvSpPr/>
          <p:nvPr/>
        </p:nvSpPr>
        <p:spPr>
          <a:xfrm>
            <a:off x="5986463" y="2700338"/>
            <a:ext cx="2928937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85000" lnSpcReduction="100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35" name="角丸四角形 34">
            <a:extLst>
              <a:ext uri="{FF2B5EF4-FFF2-40B4-BE49-F238E27FC236}">
                <a16:creationId xmlns:a16="http://schemas.microsoft.com/office/drawing/2014/main" id="{EA8FDED8-7856-439C-8809-2A80D3FF7FAD}"/>
              </a:ext>
            </a:extLst>
          </p:cNvPr>
          <p:cNvSpPr/>
          <p:nvPr/>
        </p:nvSpPr>
        <p:spPr>
          <a:xfrm>
            <a:off x="4843463" y="2776538"/>
            <a:ext cx="1071562" cy="500062"/>
          </a:xfrm>
          <a:prstGeom prst="round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質問２</a:t>
            </a:r>
          </a:p>
        </p:txBody>
      </p:sp>
      <p:sp>
        <p:nvSpPr>
          <p:cNvPr id="37" name="角丸四角形 36">
            <a:extLst>
              <a:ext uri="{FF2B5EF4-FFF2-40B4-BE49-F238E27FC236}">
                <a16:creationId xmlns:a16="http://schemas.microsoft.com/office/drawing/2014/main" id="{B9DEE4F7-89C8-46D4-940D-2D256AE79219}"/>
              </a:ext>
            </a:extLst>
          </p:cNvPr>
          <p:cNvSpPr/>
          <p:nvPr/>
        </p:nvSpPr>
        <p:spPr>
          <a:xfrm>
            <a:off x="4843463" y="3490913"/>
            <a:ext cx="1071562" cy="500062"/>
          </a:xfrm>
          <a:prstGeom prst="round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回答</a:t>
            </a: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806B59B5-05F9-4701-BAE8-93FB005A2C9D}"/>
              </a:ext>
            </a:extLst>
          </p:cNvPr>
          <p:cNvSpPr/>
          <p:nvPr/>
        </p:nvSpPr>
        <p:spPr>
          <a:xfrm>
            <a:off x="5986463" y="3414713"/>
            <a:ext cx="2928937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85000" lnSpcReduction="100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41" name="角丸四角形 40">
            <a:extLst>
              <a:ext uri="{FF2B5EF4-FFF2-40B4-BE49-F238E27FC236}">
                <a16:creationId xmlns:a16="http://schemas.microsoft.com/office/drawing/2014/main" id="{34FDD5C6-FD95-4F7C-BDDF-184846708A70}"/>
              </a:ext>
            </a:extLst>
          </p:cNvPr>
          <p:cNvSpPr/>
          <p:nvPr/>
        </p:nvSpPr>
        <p:spPr>
          <a:xfrm>
            <a:off x="4700588" y="4443413"/>
            <a:ext cx="4214812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776F4CD8-6F77-43E2-BD98-8E2FF20DA9B4}"/>
              </a:ext>
            </a:extLst>
          </p:cNvPr>
          <p:cNvSpPr/>
          <p:nvPr/>
        </p:nvSpPr>
        <p:spPr>
          <a:xfrm>
            <a:off x="5986463" y="4541838"/>
            <a:ext cx="2928937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85000" lnSpcReduction="100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43" name="角丸四角形 42">
            <a:extLst>
              <a:ext uri="{FF2B5EF4-FFF2-40B4-BE49-F238E27FC236}">
                <a16:creationId xmlns:a16="http://schemas.microsoft.com/office/drawing/2014/main" id="{E02F25E4-7BB1-4741-9AC4-DD0EBC597DFF}"/>
              </a:ext>
            </a:extLst>
          </p:cNvPr>
          <p:cNvSpPr/>
          <p:nvPr/>
        </p:nvSpPr>
        <p:spPr>
          <a:xfrm>
            <a:off x="4843463" y="4618038"/>
            <a:ext cx="1071562" cy="500062"/>
          </a:xfrm>
          <a:prstGeom prst="round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質問３</a:t>
            </a:r>
          </a:p>
        </p:txBody>
      </p:sp>
      <p:sp>
        <p:nvSpPr>
          <p:cNvPr id="44" name="角丸四角形 43">
            <a:extLst>
              <a:ext uri="{FF2B5EF4-FFF2-40B4-BE49-F238E27FC236}">
                <a16:creationId xmlns:a16="http://schemas.microsoft.com/office/drawing/2014/main" id="{7F124C74-D66C-47E9-9BA6-AE1D038E78BA}"/>
              </a:ext>
            </a:extLst>
          </p:cNvPr>
          <p:cNvSpPr/>
          <p:nvPr/>
        </p:nvSpPr>
        <p:spPr>
          <a:xfrm>
            <a:off x="4843463" y="5332413"/>
            <a:ext cx="1071562" cy="500062"/>
          </a:xfrm>
          <a:prstGeom prst="round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回答</a:t>
            </a: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E1CD1D97-C023-4906-8F55-B3ECEBD6C9E0}"/>
              </a:ext>
            </a:extLst>
          </p:cNvPr>
          <p:cNvSpPr/>
          <p:nvPr/>
        </p:nvSpPr>
        <p:spPr>
          <a:xfrm>
            <a:off x="5986463" y="5256213"/>
            <a:ext cx="2928937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85000" lnSpcReduction="100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82</Words>
  <Application>Microsoft Office PowerPoint</Application>
  <PresentationFormat>画面に合わせる (4:3)</PresentationFormat>
  <Paragraphs>26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よくある質問・Q&amp;A・FAQなどに使えるテンプレートです。商品や、サービスの提案資料にご活用下さい。</dc:description>
  <cp:revision>6</cp:revision>
  <dcterms:created xsi:type="dcterms:W3CDTF">2009-02-20T09:16:29Z</dcterms:created>
  <dcterms:modified xsi:type="dcterms:W3CDTF">2021-08-07T15:14:35Z</dcterms:modified>
</cp:coreProperties>
</file>