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099BD39-101B-402E-B294-631E1C75C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BAE79FC-369A-4DFE-AC68-FE9B09635E4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6F0CA0-D593-4E4C-A637-BC9CBE54922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876C8DE-67E9-4871-81F6-F217DE7091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D0DA126-01D2-4590-8DDE-107176416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8CD2DA8-4D11-45FD-84B0-22C70B8750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F23AF7B-92C9-4B82-8A24-3C14B037CC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6C8A8E1-1FA7-4C26-AEBA-11A3082334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0ADE6EA3-4161-4D33-AF16-D38BA51079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A3918A4C-1F37-49A1-BC16-BA53DA36D4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099C4759-4FD9-40F5-B7D4-F9A0514A25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6F95403-1D56-47B5-BAD5-332A1D50FD9F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054BCD4-31E4-48FC-AD27-1626CD5D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FC4F5-2A07-4B19-9C1B-5E4D45F8E11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57C7B45-EA4B-4FC7-BF1D-BEED0EC2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3F6EA7B-6EBA-4903-90C7-69739596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49394-7718-4FB5-81D4-9B2DA68079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845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FE6E672-E4E6-4A53-82C2-EBBED8D8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20F41-2391-4F53-80B4-543F9B6E280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1CB6FC0-B596-4786-B97D-B1D446FA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2C66819-8A10-42E9-862A-1080EBAA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B335A-7E2B-47C3-A7D3-C6150F5348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195EE9-B3F9-421C-A7DF-053F05CF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5CEA-DA5E-4E98-93AC-C8C530BED0E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1D1A6DF-45E5-4068-B1A3-C57A83B6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966135F-F0B8-4EA6-B769-4DE055F6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4B779-3EFE-49D9-84A7-CA5267C1E4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657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160F81-4DF1-442D-A231-3465CFD5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C5B66-CFEB-4CF6-892C-D9809C42B91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448DAA9-E1D1-41FE-9A85-30AA2248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1FDB052-03ED-49DF-B7FE-0B11A14D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CB8BA-082D-4BF5-ACEC-A6E3E8D970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492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94274B-F281-4DF0-B1FA-7B4344B2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FA97-7229-4E2A-8C23-0C07B1A5D65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0DA9717-FB06-4132-BE40-CD1C88FC2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ED3386B-E4E5-408F-88CF-DDB38A0D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549B7-5990-4B81-833C-3435B06C67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56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403687C-2704-4B72-8EBD-4C8FD3E7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F067-B2E2-42BF-BC7A-3A4B1A8E75F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FC14746-22B2-4D0D-A5E9-A1C37EBF0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FF305CF-6937-4B2C-A5A2-F3C41563B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8A18B-6031-423A-A174-6D8CDE77CF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680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39E1C325-D2C5-49D3-895E-C9F6D690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4FBC-287B-4117-B6E8-2937C34048B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CA8B244B-C544-4F02-9ED2-74B87F47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B204ADD-4FB2-419C-8FE2-B209C3CE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2750D-625C-4E22-A657-2D783A3532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590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F884E87-CF96-443F-B88E-37EF8249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7E73-6E8F-4654-9E60-9F94A198156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FD84814-CBF0-4676-B029-8CDC99D4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AA102ABB-A175-49F8-BFC8-AEB48432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7ECB-E657-4F7D-A8FB-3D3C7B74CB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120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8D7838E-3FD2-44B5-A5D1-2ED2C97D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A498-6A35-43FE-9FF7-FA70CE31669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067C668A-549C-423B-AC1C-749A6EA2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F86D3AB-F2E9-4982-8023-8A2FE2FC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B3691-1495-4C06-937B-F83612ECCF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49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79B4357-B971-48B0-834A-DF4847A5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A0F8-3BAA-4CF4-A765-E011CB1BAB3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C438FDC-6106-42CE-BDAD-C3252B34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E79A2AB-622B-4A84-86A6-8BF0B879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26E53-9F97-4590-9304-A466DED62D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534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7E840E8-7AA6-4001-881C-A971143F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93CDF-1BC1-4882-BB29-39821D4548C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CAD549D-54E6-49AF-9679-E3A6A2D6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9DBCA16-30D2-482B-B057-1BDB0CD5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79393-9B5C-4ADC-AE04-427717B9B3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011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54BE093-311A-47DD-A6A9-EE82A5B6B3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06F884F-555B-4B43-BB9F-627900856E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683D4E0-742C-47D7-8E63-FF1EAF358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F21CE3A-5E37-40A0-954F-76DA923812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63529F0-6FEB-4FF4-AA65-BE3CB41C06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67483AD-596E-4237-B804-DB6BF3B99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624F2D8-108B-4AAB-82E4-A9796C992FF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3A8FB019-21B3-4B9B-AEAA-EAA0CAF1BC12}"/>
              </a:ext>
            </a:extLst>
          </p:cNvPr>
          <p:cNvSpPr/>
          <p:nvPr/>
        </p:nvSpPr>
        <p:spPr>
          <a:xfrm>
            <a:off x="200025" y="758825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F9B0C84-97A6-4E33-92FF-083C4FAEBD53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8CCEEED8-7C4D-44D6-AA8B-E5492B6965B6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テキスト ボックス 225">
            <a:extLst>
              <a:ext uri="{FF2B5EF4-FFF2-40B4-BE49-F238E27FC236}">
                <a16:creationId xmlns:a16="http://schemas.microsoft.com/office/drawing/2014/main" id="{57833370-0049-4C50-AB7E-61735552B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8859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よくある質問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E672D38-B843-440B-8551-987861776FA7}"/>
              </a:ext>
            </a:extLst>
          </p:cNvPr>
          <p:cNvSpPr/>
          <p:nvPr/>
        </p:nvSpPr>
        <p:spPr>
          <a:xfrm>
            <a:off x="1485900" y="857250"/>
            <a:ext cx="2928938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B6D77341-DFBB-458C-BB37-601AEB98C169}"/>
              </a:ext>
            </a:extLst>
          </p:cNvPr>
          <p:cNvSpPr/>
          <p:nvPr/>
        </p:nvSpPr>
        <p:spPr>
          <a:xfrm>
            <a:off x="342900" y="933450"/>
            <a:ext cx="1071563" cy="500063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質問１</a:t>
            </a: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7505DBE1-8B7B-4997-9CD6-AB2E14A35DD1}"/>
              </a:ext>
            </a:extLst>
          </p:cNvPr>
          <p:cNvSpPr/>
          <p:nvPr/>
        </p:nvSpPr>
        <p:spPr>
          <a:xfrm>
            <a:off x="342900" y="1647825"/>
            <a:ext cx="1071563" cy="500063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D842198-2ED2-4F8A-9335-DCDBA6898D53}"/>
              </a:ext>
            </a:extLst>
          </p:cNvPr>
          <p:cNvSpPr/>
          <p:nvPr/>
        </p:nvSpPr>
        <p:spPr>
          <a:xfrm>
            <a:off x="1485900" y="1571625"/>
            <a:ext cx="2928938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4FE4520E-6EE0-43AF-A1ED-7442DD3B4324}"/>
              </a:ext>
            </a:extLst>
          </p:cNvPr>
          <p:cNvSpPr/>
          <p:nvPr/>
        </p:nvSpPr>
        <p:spPr>
          <a:xfrm>
            <a:off x="200025" y="258921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5020405-88C1-4F1A-B482-AAA27929F77C}"/>
              </a:ext>
            </a:extLst>
          </p:cNvPr>
          <p:cNvSpPr/>
          <p:nvPr/>
        </p:nvSpPr>
        <p:spPr>
          <a:xfrm>
            <a:off x="1485900" y="2687638"/>
            <a:ext cx="2928938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1021CFBF-FCEB-418A-A4FF-5824D5169C71}"/>
              </a:ext>
            </a:extLst>
          </p:cNvPr>
          <p:cNvSpPr/>
          <p:nvPr/>
        </p:nvSpPr>
        <p:spPr>
          <a:xfrm>
            <a:off x="342900" y="2763838"/>
            <a:ext cx="1071563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質問２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5195C98A-0C8C-4DBC-9792-7DFBDE3466B8}"/>
              </a:ext>
            </a:extLst>
          </p:cNvPr>
          <p:cNvSpPr/>
          <p:nvPr/>
        </p:nvSpPr>
        <p:spPr>
          <a:xfrm>
            <a:off x="342900" y="3478213"/>
            <a:ext cx="1071563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327BEEA-EBB2-4599-9043-BD262640CC18}"/>
              </a:ext>
            </a:extLst>
          </p:cNvPr>
          <p:cNvSpPr/>
          <p:nvPr/>
        </p:nvSpPr>
        <p:spPr>
          <a:xfrm>
            <a:off x="1485900" y="3402013"/>
            <a:ext cx="2928938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009E1A7-F3D7-4353-ABAB-9441C260317F}"/>
              </a:ext>
            </a:extLst>
          </p:cNvPr>
          <p:cNvSpPr/>
          <p:nvPr/>
        </p:nvSpPr>
        <p:spPr>
          <a:xfrm>
            <a:off x="200025" y="4429125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BF09D5B-6312-41D9-8663-10D168A57589}"/>
              </a:ext>
            </a:extLst>
          </p:cNvPr>
          <p:cNvSpPr/>
          <p:nvPr/>
        </p:nvSpPr>
        <p:spPr>
          <a:xfrm>
            <a:off x="1485900" y="4527550"/>
            <a:ext cx="2928938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69CF4D67-58F0-45F5-B153-A8DF27F1B90E}"/>
              </a:ext>
            </a:extLst>
          </p:cNvPr>
          <p:cNvSpPr/>
          <p:nvPr/>
        </p:nvSpPr>
        <p:spPr>
          <a:xfrm>
            <a:off x="342900" y="4603750"/>
            <a:ext cx="1071563" cy="500063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質問３</a:t>
            </a:r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E737ABC9-7EA5-4668-A529-F8171CCF17EF}"/>
              </a:ext>
            </a:extLst>
          </p:cNvPr>
          <p:cNvSpPr/>
          <p:nvPr/>
        </p:nvSpPr>
        <p:spPr>
          <a:xfrm>
            <a:off x="342900" y="5318125"/>
            <a:ext cx="1071563" cy="500063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8D48E14-91CF-471B-A09B-2320BD9FF4B4}"/>
              </a:ext>
            </a:extLst>
          </p:cNvPr>
          <p:cNvSpPr/>
          <p:nvPr/>
        </p:nvSpPr>
        <p:spPr>
          <a:xfrm>
            <a:off x="1485900" y="5241925"/>
            <a:ext cx="2928938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84E7DA40-8F9C-4C7D-AD34-93C37FB31AE8}"/>
              </a:ext>
            </a:extLst>
          </p:cNvPr>
          <p:cNvSpPr/>
          <p:nvPr/>
        </p:nvSpPr>
        <p:spPr>
          <a:xfrm>
            <a:off x="4700588" y="771525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B9E7361-D73B-403B-A19C-57AB7B9CBE91}"/>
              </a:ext>
            </a:extLst>
          </p:cNvPr>
          <p:cNvSpPr/>
          <p:nvPr/>
        </p:nvSpPr>
        <p:spPr>
          <a:xfrm>
            <a:off x="5986463" y="871538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445B2E72-99DA-43F4-BA5F-E45EDCBBC359}"/>
              </a:ext>
            </a:extLst>
          </p:cNvPr>
          <p:cNvSpPr/>
          <p:nvPr/>
        </p:nvSpPr>
        <p:spPr>
          <a:xfrm>
            <a:off x="4843463" y="947738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質問１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65DE9F5A-0D16-4B3E-B055-861073929E9E}"/>
              </a:ext>
            </a:extLst>
          </p:cNvPr>
          <p:cNvSpPr/>
          <p:nvPr/>
        </p:nvSpPr>
        <p:spPr>
          <a:xfrm>
            <a:off x="4843463" y="1662113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03933B2-7F93-4224-B3E0-E50DEC4E0224}"/>
              </a:ext>
            </a:extLst>
          </p:cNvPr>
          <p:cNvSpPr/>
          <p:nvPr/>
        </p:nvSpPr>
        <p:spPr>
          <a:xfrm>
            <a:off x="5986463" y="1585913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E0BC1648-4785-4905-BB98-6CAC9369F21B}"/>
              </a:ext>
            </a:extLst>
          </p:cNvPr>
          <p:cNvSpPr/>
          <p:nvPr/>
        </p:nvSpPr>
        <p:spPr>
          <a:xfrm>
            <a:off x="4700588" y="260191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744937E-C5BB-42B9-BC46-632DACFDB238}"/>
              </a:ext>
            </a:extLst>
          </p:cNvPr>
          <p:cNvSpPr/>
          <p:nvPr/>
        </p:nvSpPr>
        <p:spPr>
          <a:xfrm>
            <a:off x="5986463" y="2700338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EA8FDED8-7856-439C-8809-2A80D3FF7FAD}"/>
              </a:ext>
            </a:extLst>
          </p:cNvPr>
          <p:cNvSpPr/>
          <p:nvPr/>
        </p:nvSpPr>
        <p:spPr>
          <a:xfrm>
            <a:off x="4843463" y="2776538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質問２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B9DEE4F7-89C8-46D4-940D-2D256AE79219}"/>
              </a:ext>
            </a:extLst>
          </p:cNvPr>
          <p:cNvSpPr/>
          <p:nvPr/>
        </p:nvSpPr>
        <p:spPr>
          <a:xfrm>
            <a:off x="4843463" y="3490913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06B59B5-05F9-4701-BAE8-93FB005A2C9D}"/>
              </a:ext>
            </a:extLst>
          </p:cNvPr>
          <p:cNvSpPr/>
          <p:nvPr/>
        </p:nvSpPr>
        <p:spPr>
          <a:xfrm>
            <a:off x="5986463" y="3414713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34FDD5C6-FD95-4F7C-BDDF-184846708A70}"/>
              </a:ext>
            </a:extLst>
          </p:cNvPr>
          <p:cNvSpPr/>
          <p:nvPr/>
        </p:nvSpPr>
        <p:spPr>
          <a:xfrm>
            <a:off x="4700588" y="444341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76F4CD8-6F77-43E2-BD98-8E2FF20DA9B4}"/>
              </a:ext>
            </a:extLst>
          </p:cNvPr>
          <p:cNvSpPr/>
          <p:nvPr/>
        </p:nvSpPr>
        <p:spPr>
          <a:xfrm>
            <a:off x="5986463" y="4541838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E02F25E4-7BB1-4741-9AC4-DD0EBC597DFF}"/>
              </a:ext>
            </a:extLst>
          </p:cNvPr>
          <p:cNvSpPr/>
          <p:nvPr/>
        </p:nvSpPr>
        <p:spPr>
          <a:xfrm>
            <a:off x="4843463" y="4618038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質問３</a:t>
            </a: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7F124C74-D66C-47E9-9BA6-AE1D038E78BA}"/>
              </a:ext>
            </a:extLst>
          </p:cNvPr>
          <p:cNvSpPr/>
          <p:nvPr/>
        </p:nvSpPr>
        <p:spPr>
          <a:xfrm>
            <a:off x="4843463" y="5332413"/>
            <a:ext cx="1071562" cy="500062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回答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1CD1D97-C023-4906-8F55-B3ECEBD6C9E0}"/>
              </a:ext>
            </a:extLst>
          </p:cNvPr>
          <p:cNvSpPr/>
          <p:nvPr/>
        </p:nvSpPr>
        <p:spPr>
          <a:xfrm>
            <a:off x="5986463" y="5256213"/>
            <a:ext cx="292893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82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よくある質問・Q&amp;A・FAQなどに使えるテンプレートです。商品や、サービスの提案資料にご活用下さい。</dc:description>
  <cp:revision>6</cp:revision>
  <dcterms:created xsi:type="dcterms:W3CDTF">2009-02-20T09:16:29Z</dcterms:created>
  <dcterms:modified xsi:type="dcterms:W3CDTF">2021-08-07T15:14:35Z</dcterms:modified>
</cp:coreProperties>
</file>