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43FAD02-CE0A-4BCF-8075-920E953B42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E14B6A4-EE07-43D1-A961-70DA11C186B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8370126-8469-4588-9BF1-C528AE51569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12B693C-C3A5-4575-A6E7-62178D5A26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4397EEA-8B51-43F0-A911-766E87EF68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755656E-DFD6-4A0B-91A8-0B3B15655D6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41BE85C-DE35-47D0-80C0-BBC01BA0BA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DB9034D-DF36-4AD3-8E73-15962A48A53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EA04D9E-AC11-4FCF-BDA2-6479247FA9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0B5BCD5-91F9-47E8-AC38-DF3C21D4CA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E00B38B-9C04-4004-BB65-384B482BEE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7ED68F1-8980-4CBA-BAE5-C7D4C1AE8BA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72F499E-4821-4996-B8F9-2BF90D57F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C353A-4529-4B1C-B47C-3519282177A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1722432-5612-4CBC-8D89-96F5CF7FF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546E09D-FD38-4F7E-9536-AD65775BC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12B421-EEEB-406F-993B-01C960A736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859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1FDFB3A-AD9B-43A9-9807-078F7F28C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11D0E-A7AE-4E8D-BD6D-511015265AA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855EC0-E876-477E-8FC8-D426724A7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675CA5C-8D4B-488A-91FD-5AD23BF49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E7342-8104-4784-AC24-2446ECAC07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061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0E0B377-E37A-47C0-A64B-C67135BB4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AD902-826E-46D8-B083-6DC6378896D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F10E10-26BE-4ADA-9719-1720AB07C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1C88B5-C91A-4D6C-82AF-EB50D3C9A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C5572-E70B-47D4-883E-3233A5D6B9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529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F86AA8-283D-4DF2-90FA-C09B5488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70182-110B-45A3-A1BE-EAD19898C7D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0953B8-DCC6-46F9-B613-D308C89BA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ED96349-7BC5-4223-B594-6BE45C48D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5859C-B959-4A32-982A-3807AE0F0C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37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81CF92D-647F-470B-9FAC-971238D41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5B57-E17D-4D81-9A58-FC3E7AA9367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CEA4F08-122B-4600-AF1A-98BB5BBF4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C5D7CEA-19FE-4959-89F6-51650A51E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A0E84-B2E1-4858-9C5D-11FDA20782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234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F2111C7-7C8B-4F22-B65E-28F1F25E1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C89C7-03D1-4D8E-9CCD-B54FEDD2711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ADF26BB-F95E-4063-9454-0B60722C4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8373CB9-855F-4F4B-8019-E439B6E1F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83CDB-CC65-4307-B150-E5C4FA8AB9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392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6165C16-DBD2-4EAA-86AD-DFDD6261C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B1D73-E6E7-4E53-872F-EFE5AE5544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B8DDCDA-C366-4FF7-948C-BDFA2832F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4199684-EC40-43B3-9BC6-F331BC350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32FFA-50BE-4241-8B1A-432FF95E9C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409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A53399E-B8FB-4CB0-B302-595A44FF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89A12-4408-4FCF-9765-AEB8E098FDC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55DDFAE-5A6B-470B-BBCE-597FC08FF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FDBDADA-49DE-48CF-BA84-CE936C8DF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A68C5-1B04-4F0E-B596-A2E978DFDE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484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FE94A86-5200-476E-8972-93CBE6986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4F625-8568-4A60-A4A9-E9B8DDCF61D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E576356-F9AD-42F3-8B41-FC5577E2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CB1C833-DE57-4236-AF91-F7757369B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BCCA5-F8FB-4333-8114-61F33E4640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830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BC63E89-0513-4983-8ED9-D45DD089A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D511D-409E-458F-9C53-2B78F5ECE0C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C0D7017-8DDF-4388-AF77-ABB1626D9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6AC2C5F-8CB1-4B33-9888-61D21F78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6A4802-1695-45C1-A4EB-6888E4596E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5438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41296BF-952B-4C6D-8888-C53528E46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7E624-F632-457F-8AB9-32CD435B6F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C24CB59-2573-449B-AAD6-230AB8DAA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EF86A13-8846-4B00-AC67-8EC7C334B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8A813-C74D-4FEE-BE93-0A8CE96759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0437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686E53A-6224-42E1-B248-73D76E37AD6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693B235-B683-43BA-8E00-94A156DE8B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E7B2814-ABD1-4B91-A30F-8D345FCE21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83CB389-628A-42B8-986D-3F64A3FAC40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AE3CB3-931B-462C-B16F-DA8C1421D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0D55E38-ED49-4870-A83A-15C9FCBF2C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86ED5E7-6734-414E-8F4D-BB1088C8E6F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8828CA8E-7C97-4D7D-9859-794A66536480}"/>
              </a:ext>
            </a:extLst>
          </p:cNvPr>
          <p:cNvSpPr/>
          <p:nvPr/>
        </p:nvSpPr>
        <p:spPr>
          <a:xfrm>
            <a:off x="200025" y="75882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4DBB62A-B1E2-40D8-B30E-5898F29DE93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C592B83-60A6-41F4-8118-3EA4179A20A1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2474927A-06DB-43D8-9761-18892AF13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8859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よくある質問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DE36FDC-A734-4038-9E0C-FE13F31EC9B2}"/>
              </a:ext>
            </a:extLst>
          </p:cNvPr>
          <p:cNvSpPr/>
          <p:nvPr/>
        </p:nvSpPr>
        <p:spPr>
          <a:xfrm>
            <a:off x="1485900" y="857250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28B6827D-C494-46EA-91D5-6D6A89B1152D}"/>
              </a:ext>
            </a:extLst>
          </p:cNvPr>
          <p:cNvSpPr/>
          <p:nvPr/>
        </p:nvSpPr>
        <p:spPr>
          <a:xfrm>
            <a:off x="342900" y="933450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D5BF022B-1FBB-4466-B089-C8B9AE547BD3}"/>
              </a:ext>
            </a:extLst>
          </p:cNvPr>
          <p:cNvSpPr/>
          <p:nvPr/>
        </p:nvSpPr>
        <p:spPr>
          <a:xfrm>
            <a:off x="342900" y="1647825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43167FB-13E3-4EF7-92C3-598954E00F01}"/>
              </a:ext>
            </a:extLst>
          </p:cNvPr>
          <p:cNvSpPr/>
          <p:nvPr/>
        </p:nvSpPr>
        <p:spPr>
          <a:xfrm>
            <a:off x="1485900" y="1571625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17C4DB79-C46D-43D2-B64E-DBEF2A24FD0E}"/>
              </a:ext>
            </a:extLst>
          </p:cNvPr>
          <p:cNvSpPr/>
          <p:nvPr/>
        </p:nvSpPr>
        <p:spPr>
          <a:xfrm>
            <a:off x="200025" y="25892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1519E55-F192-4529-B7EB-3542FA70170F}"/>
              </a:ext>
            </a:extLst>
          </p:cNvPr>
          <p:cNvSpPr/>
          <p:nvPr/>
        </p:nvSpPr>
        <p:spPr>
          <a:xfrm>
            <a:off x="1485900" y="2687638"/>
            <a:ext cx="2928938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83F3AAC6-2560-40D1-86FF-957F5848723E}"/>
              </a:ext>
            </a:extLst>
          </p:cNvPr>
          <p:cNvSpPr/>
          <p:nvPr/>
        </p:nvSpPr>
        <p:spPr>
          <a:xfrm>
            <a:off x="342900" y="2763838"/>
            <a:ext cx="1071563" cy="500062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1" name="角丸四角形 30">
            <a:extLst>
              <a:ext uri="{FF2B5EF4-FFF2-40B4-BE49-F238E27FC236}">
                <a16:creationId xmlns:a16="http://schemas.microsoft.com/office/drawing/2014/main" id="{11EFCDD1-5C99-4D0A-B445-EBABA2D539D9}"/>
              </a:ext>
            </a:extLst>
          </p:cNvPr>
          <p:cNvSpPr/>
          <p:nvPr/>
        </p:nvSpPr>
        <p:spPr>
          <a:xfrm>
            <a:off x="342900" y="3478213"/>
            <a:ext cx="1071563" cy="500062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DB3FD4F-024F-48FA-8383-3FF1BB80A339}"/>
              </a:ext>
            </a:extLst>
          </p:cNvPr>
          <p:cNvSpPr/>
          <p:nvPr/>
        </p:nvSpPr>
        <p:spPr>
          <a:xfrm>
            <a:off x="1485900" y="3402013"/>
            <a:ext cx="2928938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A76CE008-1879-4F5D-85DA-E169E2C2D3C1}"/>
              </a:ext>
            </a:extLst>
          </p:cNvPr>
          <p:cNvSpPr/>
          <p:nvPr/>
        </p:nvSpPr>
        <p:spPr>
          <a:xfrm>
            <a:off x="200025" y="442912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FD55D3-14A4-46D9-8F83-930630562871}"/>
              </a:ext>
            </a:extLst>
          </p:cNvPr>
          <p:cNvSpPr/>
          <p:nvPr/>
        </p:nvSpPr>
        <p:spPr>
          <a:xfrm>
            <a:off x="1485900" y="4527550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6" name="角丸四角形 35">
            <a:extLst>
              <a:ext uri="{FF2B5EF4-FFF2-40B4-BE49-F238E27FC236}">
                <a16:creationId xmlns:a16="http://schemas.microsoft.com/office/drawing/2014/main" id="{11D71738-F3AE-4E98-8405-79CF15E62CA0}"/>
              </a:ext>
            </a:extLst>
          </p:cNvPr>
          <p:cNvSpPr/>
          <p:nvPr/>
        </p:nvSpPr>
        <p:spPr>
          <a:xfrm>
            <a:off x="342900" y="4603750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38" name="角丸四角形 37">
            <a:extLst>
              <a:ext uri="{FF2B5EF4-FFF2-40B4-BE49-F238E27FC236}">
                <a16:creationId xmlns:a16="http://schemas.microsoft.com/office/drawing/2014/main" id="{DFA4FB0C-A6E4-4345-B523-7B3C5D9623E5}"/>
              </a:ext>
            </a:extLst>
          </p:cNvPr>
          <p:cNvSpPr/>
          <p:nvPr/>
        </p:nvSpPr>
        <p:spPr>
          <a:xfrm>
            <a:off x="342900" y="5318125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F907A553-BF8B-406C-A3AF-42010FD4FE15}"/>
              </a:ext>
            </a:extLst>
          </p:cNvPr>
          <p:cNvSpPr/>
          <p:nvPr/>
        </p:nvSpPr>
        <p:spPr>
          <a:xfrm>
            <a:off x="1485900" y="5241925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2DE51638-B7E0-4144-92C8-041B46FC5E88}"/>
              </a:ext>
            </a:extLst>
          </p:cNvPr>
          <p:cNvSpPr/>
          <p:nvPr/>
        </p:nvSpPr>
        <p:spPr>
          <a:xfrm>
            <a:off x="4700588" y="77152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876856F-4472-49D1-A9E1-3E7D42C06A03}"/>
              </a:ext>
            </a:extLst>
          </p:cNvPr>
          <p:cNvSpPr/>
          <p:nvPr/>
        </p:nvSpPr>
        <p:spPr>
          <a:xfrm>
            <a:off x="5986463" y="8715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1E28938D-1D0E-4795-9290-1BD4E27CE1C6}"/>
              </a:ext>
            </a:extLst>
          </p:cNvPr>
          <p:cNvSpPr/>
          <p:nvPr/>
        </p:nvSpPr>
        <p:spPr>
          <a:xfrm>
            <a:off x="4843463" y="9477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414B027D-A033-4F36-9A27-EE6452C60A7F}"/>
              </a:ext>
            </a:extLst>
          </p:cNvPr>
          <p:cNvSpPr/>
          <p:nvPr/>
        </p:nvSpPr>
        <p:spPr>
          <a:xfrm>
            <a:off x="4843463" y="16621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13BDC4E-752A-4586-A2D7-3A9018CD0A48}"/>
              </a:ext>
            </a:extLst>
          </p:cNvPr>
          <p:cNvSpPr/>
          <p:nvPr/>
        </p:nvSpPr>
        <p:spPr>
          <a:xfrm>
            <a:off x="5986463" y="15859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5B51A994-0D89-4C95-8D49-523010F32D5E}"/>
              </a:ext>
            </a:extLst>
          </p:cNvPr>
          <p:cNvSpPr/>
          <p:nvPr/>
        </p:nvSpPr>
        <p:spPr>
          <a:xfrm>
            <a:off x="4700588" y="260191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43A6F4F-57C8-40F8-94BE-70E17BD0D3BB}"/>
              </a:ext>
            </a:extLst>
          </p:cNvPr>
          <p:cNvSpPr/>
          <p:nvPr/>
        </p:nvSpPr>
        <p:spPr>
          <a:xfrm>
            <a:off x="5986463" y="27003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5" name="角丸四角形 34">
            <a:extLst>
              <a:ext uri="{FF2B5EF4-FFF2-40B4-BE49-F238E27FC236}">
                <a16:creationId xmlns:a16="http://schemas.microsoft.com/office/drawing/2014/main" id="{7599852F-17D2-4D65-AA6A-AFE2D59E146E}"/>
              </a:ext>
            </a:extLst>
          </p:cNvPr>
          <p:cNvSpPr/>
          <p:nvPr/>
        </p:nvSpPr>
        <p:spPr>
          <a:xfrm>
            <a:off x="4843463" y="27765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7" name="角丸四角形 36">
            <a:extLst>
              <a:ext uri="{FF2B5EF4-FFF2-40B4-BE49-F238E27FC236}">
                <a16:creationId xmlns:a16="http://schemas.microsoft.com/office/drawing/2014/main" id="{0EC04B89-F3BE-4271-A462-7261DCFA5B68}"/>
              </a:ext>
            </a:extLst>
          </p:cNvPr>
          <p:cNvSpPr/>
          <p:nvPr/>
        </p:nvSpPr>
        <p:spPr>
          <a:xfrm>
            <a:off x="4843463" y="34909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548810B8-E8C1-4EBC-9634-A110555A07E3}"/>
              </a:ext>
            </a:extLst>
          </p:cNvPr>
          <p:cNvSpPr/>
          <p:nvPr/>
        </p:nvSpPr>
        <p:spPr>
          <a:xfrm>
            <a:off x="5986463" y="34147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9FCBD986-76BE-49B1-BC3E-0B6215168EE8}"/>
              </a:ext>
            </a:extLst>
          </p:cNvPr>
          <p:cNvSpPr/>
          <p:nvPr/>
        </p:nvSpPr>
        <p:spPr>
          <a:xfrm>
            <a:off x="4700588" y="444341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FF1B284-8511-4DB3-A821-5BAA7A9FE29F}"/>
              </a:ext>
            </a:extLst>
          </p:cNvPr>
          <p:cNvSpPr/>
          <p:nvPr/>
        </p:nvSpPr>
        <p:spPr>
          <a:xfrm>
            <a:off x="5986463" y="45418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3" name="角丸四角形 42">
            <a:extLst>
              <a:ext uri="{FF2B5EF4-FFF2-40B4-BE49-F238E27FC236}">
                <a16:creationId xmlns:a16="http://schemas.microsoft.com/office/drawing/2014/main" id="{A876679E-4DEF-46D9-A4A1-DE40A2EF5D02}"/>
              </a:ext>
            </a:extLst>
          </p:cNvPr>
          <p:cNvSpPr/>
          <p:nvPr/>
        </p:nvSpPr>
        <p:spPr>
          <a:xfrm>
            <a:off x="4843463" y="46180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44" name="角丸四角形 43">
            <a:extLst>
              <a:ext uri="{FF2B5EF4-FFF2-40B4-BE49-F238E27FC236}">
                <a16:creationId xmlns:a16="http://schemas.microsoft.com/office/drawing/2014/main" id="{9BAFC3F6-4C51-4BD7-8CEB-6E938A94FCF8}"/>
              </a:ext>
            </a:extLst>
          </p:cNvPr>
          <p:cNvSpPr/>
          <p:nvPr/>
        </p:nvSpPr>
        <p:spPr>
          <a:xfrm>
            <a:off x="4843463" y="53324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54EBC4F-3270-47BE-9C37-4733E6067BED}"/>
              </a:ext>
            </a:extLst>
          </p:cNvPr>
          <p:cNvSpPr/>
          <p:nvPr/>
        </p:nvSpPr>
        <p:spPr>
          <a:xfrm>
            <a:off x="5986463" y="52562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82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2021-08-07T15:14:05Z</dcterms:modified>
</cp:coreProperties>
</file>