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BE9E6A2-FB37-4F95-B115-1A4D0D3258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16DB38D-B1C6-40C2-8089-8B1FA9AAB0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8CEAE73-5DDB-40C0-A217-A7DB8397F6B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9AA09E5-5FA9-498F-9D8E-B681D201DF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FBF28D2-F7B7-4A70-99B2-9A37132CA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F628475-41D0-4FD4-B1FC-1A8A458015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30F905C-E9B1-4062-A79E-E56A77ED6F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AB71A63-3621-4B9C-8775-8795C7056E8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E014464-7A3D-4B2D-866B-6F4A19E40A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038D1D5-E18B-400A-8F46-7D59173637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D8C1DAD-5DA9-42A0-97C1-DD67AA8382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A4E2105-7BE4-42D6-83DA-53959CFE141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4F6145-44BB-4A80-BE7B-AE98CF4FD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8B449-7517-412A-8FB3-872A78F6CC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1EE356-25A0-4AF6-B645-205061D6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B7CD785-83BB-45D6-B831-104A659AC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46203-017F-4080-AD0E-A0A2459CAB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80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D6DBC3-6B28-4DEC-8030-85195F4B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8C785-6E9F-4C12-8A15-5C7DC72E7E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E5D74F9-7559-43C9-91AC-3EE22EAC1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6B1A8C-1312-46A5-9B77-CFCA77A4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095ED5-1944-4C7E-9D6B-D5AE08BFDB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396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9A7FEEB-7C8E-4943-96D4-5F48498A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B7284-1E29-4403-AAAD-DDD5D82B5C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34BF961-0729-4C75-AC65-9D779C96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9277D8-B838-4DBA-BB37-427CB0E4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DCB0B-762F-4AAA-9614-B67845181D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614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0A67262-EADA-409C-8032-F179DC722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F09B3-AFB2-4B5C-9129-896247AD3C1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5AE67A-4C8C-440F-91A5-D775CEB72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35BE26-EB35-4D43-B3EC-BCD9E65F3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6458F-7B74-4E60-894C-BCC7D923FF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2717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4291BB-A6D3-4B86-AEBB-7256A118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2C136-3BA5-4F4B-92E0-6E4D8E2477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B44162-59EA-42A4-86B4-2252DBD5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6821D39-C932-4D41-B289-96E4967E5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E0BF0-0ABB-4966-99E4-4404A8E5F9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823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2D0E22F-B60D-4181-A1C4-07532804B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B6F26-65DA-40DD-91C8-59EDD22AE29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28094BF-85B2-4AE6-A052-8A55F951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12E204F-9838-405A-AA5F-C46C4BE8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81E7A-5531-4109-93C5-1246B0BFE7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246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D71FE69-43D3-471E-99AC-35857E977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DF8BD-7405-4C7E-AC7A-DBCFB050EF5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B4BF6B9-0414-4846-9601-ECC2A77E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DB38C75-F15B-4937-BFF2-CDFA47744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DA0A3-01FB-4DF1-9ED9-BF38BD9787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583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36DC2EF-DD7A-4F1C-A230-C8E9834A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8743B-C7D8-4127-B656-1744B5A7D44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B4E6D33-1533-48D9-A12F-67290AA2C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6F36B7C-E58C-459C-A161-23A06276C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57818-BF47-4128-9720-4C1D7C0AF0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081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C6204E1-3E4E-41F1-88C2-7CEFA21C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FE8D1-5E10-4030-B25D-0DE68AF7E3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DED94C4-D0E9-4098-9233-2E14C3E3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111CEB8-33E3-402B-BC00-E51D6684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BC8F3-6713-4224-AACF-A3B63B88B3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193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03DA1DB-4F46-49BE-A527-2DCD23534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C8872-9CAD-46B4-9D37-D85F485E56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F86F2CB-282F-4C0F-BC15-DF45C457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AE5FAEE-7210-4371-9965-106718EC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CDDFC-FCFD-4866-AB8D-A4F24296E0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782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23E6F2E-D228-4C0F-B7A9-E4E70D77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6333C-5D39-48D7-ADED-A3522DBEA6B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3B5B925-8A35-4E82-83D7-383D196DE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3C6E69F-0CC1-4150-9512-868C7C620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36776-0E85-42E3-BA00-9719FBF476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125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F6436A2-4F80-433E-86FA-A42121B1BB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87B25AE-12EE-45A2-A168-C59AF9A92F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5C8123E-CE8C-4747-9B90-E5B4ECE3B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4614B3-4237-406B-A620-32FD98973D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98237F-183C-4990-97B8-C980BAA4F3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8486913-BCA4-4716-8BD2-2164393A9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3F48459-9CDB-475C-A7AA-B64EE893098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D8CC4530-B941-4C93-B04E-EC3898A2988D}"/>
              </a:ext>
            </a:extLst>
          </p:cNvPr>
          <p:cNvSpPr/>
          <p:nvPr/>
        </p:nvSpPr>
        <p:spPr>
          <a:xfrm>
            <a:off x="200025" y="7588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BF2F7C0-5258-4B03-8273-712A95B2719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FBF33F8F-5221-4895-BC4B-CCC5BA0D2C5B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22F3E026-35F3-4DDC-85B7-93CA94DCF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25739B65-A826-4CAC-A715-C68B8063C874}"/>
              </a:ext>
            </a:extLst>
          </p:cNvPr>
          <p:cNvSpPr/>
          <p:nvPr/>
        </p:nvSpPr>
        <p:spPr>
          <a:xfrm>
            <a:off x="1485900" y="8572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C87B2EBF-F541-419A-9C3A-9139FF21B74F}"/>
              </a:ext>
            </a:extLst>
          </p:cNvPr>
          <p:cNvSpPr/>
          <p:nvPr/>
        </p:nvSpPr>
        <p:spPr>
          <a:xfrm>
            <a:off x="342900" y="933450"/>
            <a:ext cx="1071563" cy="50006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4A66D9C0-2891-4421-AA90-DBFCDE7380FB}"/>
              </a:ext>
            </a:extLst>
          </p:cNvPr>
          <p:cNvSpPr/>
          <p:nvPr/>
        </p:nvSpPr>
        <p:spPr>
          <a:xfrm>
            <a:off x="342900" y="1647825"/>
            <a:ext cx="1071563" cy="50006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1C02872-EFAF-40C5-9537-AFFE5B8ECFEC}"/>
              </a:ext>
            </a:extLst>
          </p:cNvPr>
          <p:cNvSpPr/>
          <p:nvPr/>
        </p:nvSpPr>
        <p:spPr>
          <a:xfrm>
            <a:off x="1485900" y="15716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F76A4DE2-8E86-414D-8FEA-B74FE94261FA}"/>
              </a:ext>
            </a:extLst>
          </p:cNvPr>
          <p:cNvSpPr/>
          <p:nvPr/>
        </p:nvSpPr>
        <p:spPr>
          <a:xfrm>
            <a:off x="200025" y="25892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AED1973-79B7-48F5-A7D3-3AF144DB026A}"/>
              </a:ext>
            </a:extLst>
          </p:cNvPr>
          <p:cNvSpPr/>
          <p:nvPr/>
        </p:nvSpPr>
        <p:spPr>
          <a:xfrm>
            <a:off x="1485900" y="2687638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385CAEE9-E4C5-4AC1-AA0C-99732C149AFB}"/>
              </a:ext>
            </a:extLst>
          </p:cNvPr>
          <p:cNvSpPr/>
          <p:nvPr/>
        </p:nvSpPr>
        <p:spPr>
          <a:xfrm>
            <a:off x="342900" y="2763838"/>
            <a:ext cx="1071563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9EE9C66E-9508-41D9-8643-853498E0A423}"/>
              </a:ext>
            </a:extLst>
          </p:cNvPr>
          <p:cNvSpPr/>
          <p:nvPr/>
        </p:nvSpPr>
        <p:spPr>
          <a:xfrm>
            <a:off x="342900" y="3478213"/>
            <a:ext cx="1071563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15F340B-8C46-42B0-91D1-B8BB165F975F}"/>
              </a:ext>
            </a:extLst>
          </p:cNvPr>
          <p:cNvSpPr/>
          <p:nvPr/>
        </p:nvSpPr>
        <p:spPr>
          <a:xfrm>
            <a:off x="1485900" y="3402013"/>
            <a:ext cx="2928938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54880894-B058-41A3-A3BD-5F6B658F2330}"/>
              </a:ext>
            </a:extLst>
          </p:cNvPr>
          <p:cNvSpPr/>
          <p:nvPr/>
        </p:nvSpPr>
        <p:spPr>
          <a:xfrm>
            <a:off x="200025" y="442912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F15199D-DE54-4248-A84F-C5D17B2DDCDF}"/>
              </a:ext>
            </a:extLst>
          </p:cNvPr>
          <p:cNvSpPr/>
          <p:nvPr/>
        </p:nvSpPr>
        <p:spPr>
          <a:xfrm>
            <a:off x="1485900" y="4527550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A1C22340-5B01-4DB2-9412-4D1836B16C3B}"/>
              </a:ext>
            </a:extLst>
          </p:cNvPr>
          <p:cNvSpPr/>
          <p:nvPr/>
        </p:nvSpPr>
        <p:spPr>
          <a:xfrm>
            <a:off x="342900" y="4603750"/>
            <a:ext cx="1071563" cy="50006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C5CBBE88-1EA0-496E-B800-5A020CA1035F}"/>
              </a:ext>
            </a:extLst>
          </p:cNvPr>
          <p:cNvSpPr/>
          <p:nvPr/>
        </p:nvSpPr>
        <p:spPr>
          <a:xfrm>
            <a:off x="342900" y="5318125"/>
            <a:ext cx="1071563" cy="50006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4387870-9DA4-4E70-AB28-F7A96F7A5630}"/>
              </a:ext>
            </a:extLst>
          </p:cNvPr>
          <p:cNvSpPr/>
          <p:nvPr/>
        </p:nvSpPr>
        <p:spPr>
          <a:xfrm>
            <a:off x="1485900" y="5241925"/>
            <a:ext cx="2928938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12728A24-BA12-422C-9111-C4C124BEAFDD}"/>
              </a:ext>
            </a:extLst>
          </p:cNvPr>
          <p:cNvSpPr/>
          <p:nvPr/>
        </p:nvSpPr>
        <p:spPr>
          <a:xfrm>
            <a:off x="4700588" y="77152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DEEA6CC-1677-4EE5-ACF1-A76DF5F0B3DA}"/>
              </a:ext>
            </a:extLst>
          </p:cNvPr>
          <p:cNvSpPr/>
          <p:nvPr/>
        </p:nvSpPr>
        <p:spPr>
          <a:xfrm>
            <a:off x="5986463" y="8715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22" name="角丸四角形 21">
            <a:extLst>
              <a:ext uri="{FF2B5EF4-FFF2-40B4-BE49-F238E27FC236}">
                <a16:creationId xmlns:a16="http://schemas.microsoft.com/office/drawing/2014/main" id="{42EFF73A-4A2F-4A65-B459-25C213FFD3BA}"/>
              </a:ext>
            </a:extLst>
          </p:cNvPr>
          <p:cNvSpPr/>
          <p:nvPr/>
        </p:nvSpPr>
        <p:spPr>
          <a:xfrm>
            <a:off x="4843463" y="947738"/>
            <a:ext cx="1071562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BDBFCF4B-F12A-4542-B789-7AC82F743E99}"/>
              </a:ext>
            </a:extLst>
          </p:cNvPr>
          <p:cNvSpPr/>
          <p:nvPr/>
        </p:nvSpPr>
        <p:spPr>
          <a:xfrm>
            <a:off x="4843463" y="1662113"/>
            <a:ext cx="1071562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73A333C-3CAE-4D09-8985-16A6ED146525}"/>
              </a:ext>
            </a:extLst>
          </p:cNvPr>
          <p:cNvSpPr/>
          <p:nvPr/>
        </p:nvSpPr>
        <p:spPr>
          <a:xfrm>
            <a:off x="5986463" y="15859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42038B32-EE45-42C9-A9EF-909EEFFE8712}"/>
              </a:ext>
            </a:extLst>
          </p:cNvPr>
          <p:cNvSpPr/>
          <p:nvPr/>
        </p:nvSpPr>
        <p:spPr>
          <a:xfrm>
            <a:off x="4700588" y="26019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50D973C-3B41-4D0F-970C-026BD4102035}"/>
              </a:ext>
            </a:extLst>
          </p:cNvPr>
          <p:cNvSpPr/>
          <p:nvPr/>
        </p:nvSpPr>
        <p:spPr>
          <a:xfrm>
            <a:off x="5986463" y="27003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5" name="角丸四角形 34">
            <a:extLst>
              <a:ext uri="{FF2B5EF4-FFF2-40B4-BE49-F238E27FC236}">
                <a16:creationId xmlns:a16="http://schemas.microsoft.com/office/drawing/2014/main" id="{AD99C22D-2C99-4C0E-866E-8179F4AA4A80}"/>
              </a:ext>
            </a:extLst>
          </p:cNvPr>
          <p:cNvSpPr/>
          <p:nvPr/>
        </p:nvSpPr>
        <p:spPr>
          <a:xfrm>
            <a:off x="4843463" y="2776538"/>
            <a:ext cx="1071562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7" name="角丸四角形 36">
            <a:extLst>
              <a:ext uri="{FF2B5EF4-FFF2-40B4-BE49-F238E27FC236}">
                <a16:creationId xmlns:a16="http://schemas.microsoft.com/office/drawing/2014/main" id="{A719EEF6-A379-45AC-B39B-E601B2778391}"/>
              </a:ext>
            </a:extLst>
          </p:cNvPr>
          <p:cNvSpPr/>
          <p:nvPr/>
        </p:nvSpPr>
        <p:spPr>
          <a:xfrm>
            <a:off x="4843463" y="3490913"/>
            <a:ext cx="1071562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AE451F6-670D-43E9-BB31-8B10FC354D2E}"/>
              </a:ext>
            </a:extLst>
          </p:cNvPr>
          <p:cNvSpPr/>
          <p:nvPr/>
        </p:nvSpPr>
        <p:spPr>
          <a:xfrm>
            <a:off x="5986463" y="34147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217ABFF8-0732-41FA-A24B-22CC78E5278F}"/>
              </a:ext>
            </a:extLst>
          </p:cNvPr>
          <p:cNvSpPr/>
          <p:nvPr/>
        </p:nvSpPr>
        <p:spPr>
          <a:xfrm>
            <a:off x="4700588" y="444341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AC8EF95-7795-4A9A-B285-693EA8BF0E00}"/>
              </a:ext>
            </a:extLst>
          </p:cNvPr>
          <p:cNvSpPr/>
          <p:nvPr/>
        </p:nvSpPr>
        <p:spPr>
          <a:xfrm>
            <a:off x="5986463" y="4541838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43" name="角丸四角形 42">
            <a:extLst>
              <a:ext uri="{FF2B5EF4-FFF2-40B4-BE49-F238E27FC236}">
                <a16:creationId xmlns:a16="http://schemas.microsoft.com/office/drawing/2014/main" id="{ABEBEA31-E538-4773-AD55-E2AF3882A65B}"/>
              </a:ext>
            </a:extLst>
          </p:cNvPr>
          <p:cNvSpPr/>
          <p:nvPr/>
        </p:nvSpPr>
        <p:spPr>
          <a:xfrm>
            <a:off x="4843463" y="4618038"/>
            <a:ext cx="1071562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44" name="角丸四角形 43">
            <a:extLst>
              <a:ext uri="{FF2B5EF4-FFF2-40B4-BE49-F238E27FC236}">
                <a16:creationId xmlns:a16="http://schemas.microsoft.com/office/drawing/2014/main" id="{51159696-4F65-46E8-A965-4A1A37DFEF02}"/>
              </a:ext>
            </a:extLst>
          </p:cNvPr>
          <p:cNvSpPr/>
          <p:nvPr/>
        </p:nvSpPr>
        <p:spPr>
          <a:xfrm>
            <a:off x="4843463" y="5332413"/>
            <a:ext cx="1071562" cy="500062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C90854F-AF0C-4F69-A464-5364374BC92E}"/>
              </a:ext>
            </a:extLst>
          </p:cNvPr>
          <p:cNvSpPr/>
          <p:nvPr/>
        </p:nvSpPr>
        <p:spPr>
          <a:xfrm>
            <a:off x="5986463" y="5256213"/>
            <a:ext cx="292893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fontScale="85000" lnSpcReduction="10000"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82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2021-08-07T15:13:33Z</dcterms:modified>
</cp:coreProperties>
</file>