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066822A2-F21C-448E-A0D9-CC196CB2F4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C52AF37-8BC0-44FC-A515-0E13E07B69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6E74DA4-2BF0-4C28-8F9A-E620F14F0BC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081DB70-6EC6-459E-98AC-38E25FCA5A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92D0FFC-3E5B-4AE2-B4DF-83A2114184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2BD53788-FFA0-4542-B57E-E1F89D32A02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F466A76-BDAB-4E91-951F-7D09C1496D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439291B-5A45-44DB-8E12-DBFCC71D7F1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5AABDA59-FCF2-4981-9F34-A0351925B6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B3A2F4B8-0BA4-4DD5-BF4F-DEBFBCA829A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43C6B88-021C-4F56-9047-0FED2C643E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06736B5-39A4-482D-A40F-6A1460264F8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A6588DC-F204-4885-863C-45702397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DCE73-3E0A-4377-A27D-DBDA7F69E13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D55BEA5-B6E3-42F9-932C-053965443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8C4F87D-57C4-4908-AE86-64F6E4067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35B56-A39C-4031-A6BD-4EF4E8C37D9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0055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2EC7C2A-2A16-44F0-8B5E-F7965CF0C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DF58D-7121-4737-9631-2DC2D361483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B2D309-50FF-4E93-A9DF-B678247DC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2E70A0F-AEA8-4BA7-B815-1DF4E1BFF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9ADFBA-4342-4782-980A-0D7B7C0037E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5960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683DEA7-6127-4DB2-B77C-BB122A206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86339-A60E-4528-B2D3-A9640FF1634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83F7DD9-2A23-4E5C-A121-9783CE83B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FE5E97E-3078-4A7E-B97D-4AF7939D5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01CA34-E0E5-40CC-B909-9FBAA392B26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827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9EB0AE2-4A6A-42B5-8759-56D25E85A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D72B4-F37F-460F-9F08-E644882D8F3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1130A78-574F-4185-821E-FDB847098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1B0EA25-6285-4760-AA42-43490DAA0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28061-0D7B-4852-A36F-DE27E97AA1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3782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9F3AFD3-0C45-48BD-99A1-236E05BEE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903D2-7F5C-409D-A763-A413D5C2A64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3677B1A-EBF4-4A02-81C6-2C2B93BB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13304B5-4B07-4477-BCB4-A20C94CED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E9194-5735-4E4E-853D-2BAF3E56C9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3002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C89ED5D-F936-4048-9689-F02334608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B1D7A-B64E-4B0E-8D45-031F8EA3B91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6B40514-508E-4128-90FE-8B0AB6D77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FABAC20-451B-4E98-9151-91CF2254A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EBCAB-753F-46FC-80FF-736B286AD9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268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08A1D64-5123-4A17-A3AC-4CC262484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BF791-73B6-4815-BAFD-CA45D4C56E5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BCD3D127-EF72-4C54-8EA9-A99F5EC79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B45D84EF-9F17-49BE-9AF7-2081AEEEF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32857-9D74-45DF-902F-D9624AE4255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8035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EDD8DAC-39EE-45F3-9A54-4846A6CCB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AC1C8-00EF-4C13-BDC2-31EBBA226A2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AA280DB-9194-4A17-8B94-54F46FF67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740E89B-3727-4581-9641-7F1628BD1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C5E8B-436A-43D9-BCF2-6A1822CD3C6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5989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A96789E-AF36-4032-9BD3-A4F98B96D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AB247-E504-4591-8151-7B290CBD0F7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2D826434-5A06-47B7-94AC-12B80E013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9E2E70F6-5845-4624-87BC-9DBE0F531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B1D2D-CF34-4757-8D36-89FA6972531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041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097E5DE-89E0-4B95-AF48-77E6DAB6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7E8B5-971D-42B7-8F5D-F9D03A662EA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154015C-1870-481E-80C3-81F7DD9CC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1577A90-970A-419D-BB89-A4C1FCAA3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938E5-3B0E-46EE-94E9-C61953F403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38262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38EE0C4-3EFA-4F78-910F-075CF8E89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81029-6A45-47E9-8737-71D42D9A14A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19689C0-6BCF-40E9-A815-4ADB0A727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966236D-37DD-4EEA-A4BB-AD4800715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A65E0-CCF4-4019-93FE-9E77540010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3049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9DB358C-6924-44B0-A991-7EA91877FBB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859E521-3369-45CA-B81F-D2B14B1D3A5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363852D-9788-406C-ABD2-7266E2ECF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AAF1BC6-8C3A-479E-9B71-E40A73E264A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925868-DBA3-475C-A9CC-BF3E6643F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6191E02-C07B-482C-A0C9-654F0D69C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A0C6D04-39CC-4EB9-B651-60C39A5BF8C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913CFBEC-BA54-4AC0-AEE2-E9F946B72259}"/>
              </a:ext>
            </a:extLst>
          </p:cNvPr>
          <p:cNvSpPr/>
          <p:nvPr/>
        </p:nvSpPr>
        <p:spPr>
          <a:xfrm>
            <a:off x="285750" y="7588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CE6B3063-6FAE-46AE-8643-E8CF8B4415C7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072077F5-8951-4767-8C55-8B09A9433A07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79084C9F-9BA8-4734-AD31-F3F6697A5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8859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よくある質問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9669F46D-E9D7-4023-B88E-036AC256E417}"/>
              </a:ext>
            </a:extLst>
          </p:cNvPr>
          <p:cNvSpPr/>
          <p:nvPr/>
        </p:nvSpPr>
        <p:spPr>
          <a:xfrm>
            <a:off x="1776413" y="8572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E82346AC-0402-4748-9F57-94F69583BF44}"/>
              </a:ext>
            </a:extLst>
          </p:cNvPr>
          <p:cNvSpPr/>
          <p:nvPr/>
        </p:nvSpPr>
        <p:spPr>
          <a:xfrm>
            <a:off x="642938" y="933450"/>
            <a:ext cx="1071562" cy="50006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ECDEDB08-6687-4884-834F-BFA743C002FB}"/>
              </a:ext>
            </a:extLst>
          </p:cNvPr>
          <p:cNvSpPr/>
          <p:nvPr/>
        </p:nvSpPr>
        <p:spPr>
          <a:xfrm>
            <a:off x="642938" y="1647825"/>
            <a:ext cx="1071562" cy="50006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3826955-969C-4290-B610-85522CB69F82}"/>
              </a:ext>
            </a:extLst>
          </p:cNvPr>
          <p:cNvSpPr/>
          <p:nvPr/>
        </p:nvSpPr>
        <p:spPr>
          <a:xfrm>
            <a:off x="1776413" y="15716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38C80086-465E-48EA-A78A-44DC7A30BE9F}"/>
              </a:ext>
            </a:extLst>
          </p:cNvPr>
          <p:cNvSpPr/>
          <p:nvPr/>
        </p:nvSpPr>
        <p:spPr>
          <a:xfrm>
            <a:off x="285750" y="2589213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B9B75869-6066-490F-BC00-44723073AFCA}"/>
              </a:ext>
            </a:extLst>
          </p:cNvPr>
          <p:cNvSpPr/>
          <p:nvPr/>
        </p:nvSpPr>
        <p:spPr>
          <a:xfrm>
            <a:off x="1776413" y="2687638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F426ADE5-4E5F-409D-8E41-4A8C49676937}"/>
              </a:ext>
            </a:extLst>
          </p:cNvPr>
          <p:cNvSpPr/>
          <p:nvPr/>
        </p:nvSpPr>
        <p:spPr>
          <a:xfrm>
            <a:off x="642938" y="2763838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1" name="角丸四角形 30">
            <a:extLst>
              <a:ext uri="{FF2B5EF4-FFF2-40B4-BE49-F238E27FC236}">
                <a16:creationId xmlns:a16="http://schemas.microsoft.com/office/drawing/2014/main" id="{05E83B25-C9F9-45EC-9FD4-E9EC5F9685C1}"/>
              </a:ext>
            </a:extLst>
          </p:cNvPr>
          <p:cNvSpPr/>
          <p:nvPr/>
        </p:nvSpPr>
        <p:spPr>
          <a:xfrm>
            <a:off x="642938" y="3478213"/>
            <a:ext cx="1071562" cy="50006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F219BD0F-DD99-465D-ADF7-C0891E39C67F}"/>
              </a:ext>
            </a:extLst>
          </p:cNvPr>
          <p:cNvSpPr/>
          <p:nvPr/>
        </p:nvSpPr>
        <p:spPr>
          <a:xfrm>
            <a:off x="1776413" y="34020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6EDAB5CF-1697-430B-A8AE-EAF7A0A24A00}"/>
              </a:ext>
            </a:extLst>
          </p:cNvPr>
          <p:cNvSpPr/>
          <p:nvPr/>
        </p:nvSpPr>
        <p:spPr>
          <a:xfrm>
            <a:off x="285750" y="44291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9EE06B7-70D7-43AC-A4D7-ABE49845084A}"/>
              </a:ext>
            </a:extLst>
          </p:cNvPr>
          <p:cNvSpPr/>
          <p:nvPr/>
        </p:nvSpPr>
        <p:spPr>
          <a:xfrm>
            <a:off x="1776413" y="45275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6" name="角丸四角形 35">
            <a:extLst>
              <a:ext uri="{FF2B5EF4-FFF2-40B4-BE49-F238E27FC236}">
                <a16:creationId xmlns:a16="http://schemas.microsoft.com/office/drawing/2014/main" id="{CB5E17D3-E66A-46E8-841E-B1624CEAA9E8}"/>
              </a:ext>
            </a:extLst>
          </p:cNvPr>
          <p:cNvSpPr/>
          <p:nvPr/>
        </p:nvSpPr>
        <p:spPr>
          <a:xfrm>
            <a:off x="642938" y="4603750"/>
            <a:ext cx="1071562" cy="50006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38" name="角丸四角形 37">
            <a:extLst>
              <a:ext uri="{FF2B5EF4-FFF2-40B4-BE49-F238E27FC236}">
                <a16:creationId xmlns:a16="http://schemas.microsoft.com/office/drawing/2014/main" id="{B6D301FC-1242-4C74-B0A9-3212B97904C9}"/>
              </a:ext>
            </a:extLst>
          </p:cNvPr>
          <p:cNvSpPr/>
          <p:nvPr/>
        </p:nvSpPr>
        <p:spPr>
          <a:xfrm>
            <a:off x="642938" y="5318125"/>
            <a:ext cx="1071562" cy="500063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2C330073-7823-4CA1-9741-5FA8FAAE51DE}"/>
              </a:ext>
            </a:extLst>
          </p:cNvPr>
          <p:cNvSpPr/>
          <p:nvPr/>
        </p:nvSpPr>
        <p:spPr>
          <a:xfrm>
            <a:off x="1776413" y="52419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43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2021-08-07T15:12:29Z</dcterms:modified>
</cp:coreProperties>
</file>