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A575A767-942C-47D8-A977-E701751C302A}"/>
    <pc:docChg chg="modSld">
      <pc:chgData name="鳴海 祐" userId="b1de848e6dad69f3" providerId="LiveId" clId="{A575A767-942C-47D8-A977-E701751C302A}" dt="2021-08-08T11:25:48.408" v="0" actId="20577"/>
      <pc:docMkLst>
        <pc:docMk/>
      </pc:docMkLst>
      <pc:sldChg chg="modSp mod">
        <pc:chgData name="鳴海 祐" userId="b1de848e6dad69f3" providerId="LiveId" clId="{A575A767-942C-47D8-A977-E701751C302A}" dt="2021-08-08T11:25:48.408" v="0" actId="20577"/>
        <pc:sldMkLst>
          <pc:docMk/>
          <pc:sldMk cId="0" sldId="270"/>
        </pc:sldMkLst>
        <pc:spChg chg="mod">
          <ac:chgData name="鳴海 祐" userId="b1de848e6dad69f3" providerId="LiveId" clId="{A575A767-942C-47D8-A977-E701751C302A}" dt="2021-08-08T11:25:48.408" v="0" actId="20577"/>
          <ac:spMkLst>
            <pc:docMk/>
            <pc:sldMk cId="0" sldId="270"/>
            <ac:spMk id="39" creationId="{4299D77D-2486-46C5-87B2-4E25B84FB50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9C3193F-1061-479D-8015-7F8EDD300F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3376FCF-2125-4060-84D8-9A1F10245FE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61F9167-1B51-4AC7-B8B1-5DD2CC760B6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C1581CF-2147-40CC-A1D1-18B9EDB06C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6DDEA2D-E8BA-4E5E-A975-30444A035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7509887-BE17-4514-ABB1-29C5A513580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99D5090-E529-4F55-92FA-02DB11C1CC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DC56A03-606F-428A-BEA2-0C8CABB86E6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CD345ED-C906-47D8-B763-191B2D79D0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7E596D3-B2BF-4AD1-AA5D-04A773B383F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9725E86-99CE-434E-A9FE-AC3FC9EDE7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C185AFD-CE15-47CE-B62F-D67CE377BEA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2A476FF-3B8B-49C4-BCDA-D0479BBD4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D84A2-5473-4C1D-95CC-DB462C394A0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238983-4216-4BB7-BE59-48AD09793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B0B52C1-5B63-4D7C-9227-F668695C6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B5856-2F4E-44B6-A389-37CCFE2D10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14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5BC7C2A-4150-409F-A781-002C22B1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19F90-2564-47B2-B7B5-FE4F37C0839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5DA4BFD-E93A-47B2-9B55-272318072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19804B5-2AF0-49DD-B2BD-C7EB9D7FF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4E5A99-02BB-40B8-95BE-21FA0A9A92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1746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A3BDF5F-4C74-4A7F-AC48-0C444762E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FB386-73D2-4F15-BF9D-F3E1A62C72F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F0A7777-A241-46D5-9328-F8DA1F828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06EEEB4-B8C4-44A0-BB60-1921BBD7D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5CC5F-5F4B-4C83-8068-C9F23E4E47E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0553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AD43AEA-7E6F-4B00-8CB7-9ED5CEA8A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1D379-E778-46E1-AA69-8CDF335D489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FA8B4C2-2148-49B3-93D0-8CB24A3E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5C52779-CD58-4A3A-9B4C-7596F400C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D198C-C984-4462-B790-E21829606D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596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4859918-0B0E-40CB-8C4B-DE7BA947F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32584-7C8A-4B74-BCDF-15FC64293CE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5A1B311-F6A9-4E84-87C8-1B2DDB50F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CC0F0A3-CC4D-458C-B080-4EDA49603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CC101-6522-4697-B96F-7D85D70EBDD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2801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D07E4EC-EA01-4389-BF42-C212F45C6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3DE56-1D46-4C5E-9A22-D8D757E8747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5B4620B-B21F-43DD-8FC8-1EFD2A8DC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421AE0B-FDE4-4265-9272-6BDBCD3E0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987C7-E58F-4FC4-859C-8EE025283B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6187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8F6EA669-7F85-45BD-8CC6-73212AD8E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C6A58-BDC7-45A6-A672-8EDAEC77176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F448DD2-FDDA-4F1D-A322-BD18490A5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F4970F0-CD10-4C88-81E0-04B64B2FB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96299D-99B2-4CDD-A9A4-CF4F16A375E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689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0D59577-D776-4DD2-A10A-51ABC65DE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CEE49-D7A2-431F-AFA4-01684A39952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25F474B-1815-48BF-A549-E355212AF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5821AC9-9F80-43F1-A227-1AD3BC397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4EC5C-54FB-4B24-BE24-9CCEE8D556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88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DBAF790-C2C4-48B0-ABA1-8CF5605BB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7327D-1E27-478A-9B6C-BF160614E23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373E5DC-0C7E-4269-95C0-17FF68BA6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EA4B956-942B-453E-B8A8-EA883159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A7C66-1EED-46FF-8836-F03351D8F5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3666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4C60FFC-A55B-4C1A-AE7A-103DF3475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13B2F-E1DF-48FF-8DFC-F104B80E17D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630F25F-2D56-4007-A243-F98813FB1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BB157D2-A1D3-4E3F-B1D0-9312C5879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A4F36-F811-440D-81ED-2E3BE64644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0734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1E0F93E-F1E5-4E08-9900-462838E09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F3FB8-FB7F-4D42-B34E-1A4406236AD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52473AA-DA74-4767-BCDD-0C7282B47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5DCF1F6-8172-470D-9BEB-D25657A3C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240E1-DE1E-44C5-867C-084924ED97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922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C9B5BE3-8BB3-4330-B8B2-605DAD23DC2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5B343C9-9187-492C-AC75-106CAF6E43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F169649-715E-4D67-98D8-B77CA906AB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A94F519-1E8D-4CF1-B8C1-851E96679A4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8EE67B-13FD-4BA7-BC1A-41DAEB9FCB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503B2D9-0958-4656-B261-FB99E3AF8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91C039E-C9F5-4459-B42C-4B99CA76046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33AD620D-3194-442D-91E0-3B8DED295BA5}"/>
              </a:ext>
            </a:extLst>
          </p:cNvPr>
          <p:cNvSpPr/>
          <p:nvPr/>
        </p:nvSpPr>
        <p:spPr>
          <a:xfrm>
            <a:off x="285750" y="7588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7DE506F-3ECA-4408-90E8-A9CE4AD0F572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AA71B469-988B-4F18-8956-040CA85BCCC9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6A2C1DDD-8132-4B58-9CB4-233230CB2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8859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よくある質問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043B0D82-63C9-4B7D-904A-22FFEADB4D5E}"/>
              </a:ext>
            </a:extLst>
          </p:cNvPr>
          <p:cNvSpPr/>
          <p:nvPr/>
        </p:nvSpPr>
        <p:spPr>
          <a:xfrm>
            <a:off x="1776413" y="8572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82441939-9498-422A-99E7-D6703EABE5AC}"/>
              </a:ext>
            </a:extLst>
          </p:cNvPr>
          <p:cNvSpPr/>
          <p:nvPr/>
        </p:nvSpPr>
        <p:spPr>
          <a:xfrm>
            <a:off x="642938" y="933450"/>
            <a:ext cx="1071562" cy="500063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質問１</a:t>
            </a: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8B8F8938-D2AC-45D8-8D40-021D47B81BBB}"/>
              </a:ext>
            </a:extLst>
          </p:cNvPr>
          <p:cNvSpPr/>
          <p:nvPr/>
        </p:nvSpPr>
        <p:spPr>
          <a:xfrm>
            <a:off x="642938" y="1647825"/>
            <a:ext cx="1071562" cy="500063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30C6A13-DDE5-498D-B571-482710AAC3DF}"/>
              </a:ext>
            </a:extLst>
          </p:cNvPr>
          <p:cNvSpPr/>
          <p:nvPr/>
        </p:nvSpPr>
        <p:spPr>
          <a:xfrm>
            <a:off x="1776413" y="15716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5A865AE2-6658-4723-ADF1-D93323E66F26}"/>
              </a:ext>
            </a:extLst>
          </p:cNvPr>
          <p:cNvSpPr/>
          <p:nvPr/>
        </p:nvSpPr>
        <p:spPr>
          <a:xfrm>
            <a:off x="285750" y="2589213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E9B11DC-CCC4-425B-A7E6-E6104F1B6464}"/>
              </a:ext>
            </a:extLst>
          </p:cNvPr>
          <p:cNvSpPr/>
          <p:nvPr/>
        </p:nvSpPr>
        <p:spPr>
          <a:xfrm>
            <a:off x="1776413" y="2687638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4B8EE95F-9F0F-4BF1-8EA9-360B16E39FF0}"/>
              </a:ext>
            </a:extLst>
          </p:cNvPr>
          <p:cNvSpPr/>
          <p:nvPr/>
        </p:nvSpPr>
        <p:spPr>
          <a:xfrm>
            <a:off x="642938" y="2763838"/>
            <a:ext cx="1071562" cy="500062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質問２</a:t>
            </a:r>
          </a:p>
        </p:txBody>
      </p:sp>
      <p:sp>
        <p:nvSpPr>
          <p:cNvPr id="31" name="角丸四角形 30">
            <a:extLst>
              <a:ext uri="{FF2B5EF4-FFF2-40B4-BE49-F238E27FC236}">
                <a16:creationId xmlns:a16="http://schemas.microsoft.com/office/drawing/2014/main" id="{BC8A7A8A-4DE2-4EA6-82E3-97E5BF04E4F0}"/>
              </a:ext>
            </a:extLst>
          </p:cNvPr>
          <p:cNvSpPr/>
          <p:nvPr/>
        </p:nvSpPr>
        <p:spPr>
          <a:xfrm>
            <a:off x="642938" y="3478213"/>
            <a:ext cx="1071562" cy="500062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E767DDC4-6871-4FBE-9E83-F45434AF1712}"/>
              </a:ext>
            </a:extLst>
          </p:cNvPr>
          <p:cNvSpPr/>
          <p:nvPr/>
        </p:nvSpPr>
        <p:spPr>
          <a:xfrm>
            <a:off x="1776413" y="340201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12206677-0706-4DDF-98AB-F970315384CA}"/>
              </a:ext>
            </a:extLst>
          </p:cNvPr>
          <p:cNvSpPr/>
          <p:nvPr/>
        </p:nvSpPr>
        <p:spPr>
          <a:xfrm>
            <a:off x="285750" y="44291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3A48C1A-D8EE-4E45-9527-AD9412C8F684}"/>
              </a:ext>
            </a:extLst>
          </p:cNvPr>
          <p:cNvSpPr/>
          <p:nvPr/>
        </p:nvSpPr>
        <p:spPr>
          <a:xfrm>
            <a:off x="1776413" y="45275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6" name="角丸四角形 35">
            <a:extLst>
              <a:ext uri="{FF2B5EF4-FFF2-40B4-BE49-F238E27FC236}">
                <a16:creationId xmlns:a16="http://schemas.microsoft.com/office/drawing/2014/main" id="{84DC8254-C3F8-4360-B993-C138DBF9A731}"/>
              </a:ext>
            </a:extLst>
          </p:cNvPr>
          <p:cNvSpPr/>
          <p:nvPr/>
        </p:nvSpPr>
        <p:spPr>
          <a:xfrm>
            <a:off x="642938" y="4603750"/>
            <a:ext cx="1071562" cy="500063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質問３</a:t>
            </a:r>
          </a:p>
        </p:txBody>
      </p:sp>
      <p:sp>
        <p:nvSpPr>
          <p:cNvPr id="38" name="角丸四角形 37">
            <a:extLst>
              <a:ext uri="{FF2B5EF4-FFF2-40B4-BE49-F238E27FC236}">
                <a16:creationId xmlns:a16="http://schemas.microsoft.com/office/drawing/2014/main" id="{F35DE55C-EF5A-4BCB-8D2F-C28EEF1C5B7B}"/>
              </a:ext>
            </a:extLst>
          </p:cNvPr>
          <p:cNvSpPr/>
          <p:nvPr/>
        </p:nvSpPr>
        <p:spPr>
          <a:xfrm>
            <a:off x="642938" y="5318125"/>
            <a:ext cx="1071562" cy="500063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299D77D-2486-46C5-87B2-4E25B84FB509}"/>
              </a:ext>
            </a:extLst>
          </p:cNvPr>
          <p:cNvSpPr/>
          <p:nvPr/>
        </p:nvSpPr>
        <p:spPr>
          <a:xfrm>
            <a:off x="1776413" y="52419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</a:t>
            </a:r>
            <a:r>
              <a:rPr lang="ja-JP" altLang="en-US" sz="3200">
                <a:solidFill>
                  <a:schemeClr val="tx1"/>
                </a:solidFill>
              </a:rPr>
              <a:t>を入力 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43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2021-08-08T11:25:50Z</dcterms:modified>
</cp:coreProperties>
</file>