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9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鳴海 祐" userId="b1de848e6dad69f3" providerId="LiveId" clId="{9ACDC328-D43F-4107-979B-CF7E8F091ACE}"/>
    <pc:docChg chg="modSld">
      <pc:chgData name="鳴海 祐" userId="b1de848e6dad69f3" providerId="LiveId" clId="{9ACDC328-D43F-4107-979B-CF7E8F091ACE}" dt="2021-08-08T11:25:01.108" v="1" actId="20577"/>
      <pc:docMkLst>
        <pc:docMk/>
      </pc:docMkLst>
      <pc:sldChg chg="modSp mod">
        <pc:chgData name="鳴海 祐" userId="b1de848e6dad69f3" providerId="LiveId" clId="{9ACDC328-D43F-4107-979B-CF7E8F091ACE}" dt="2021-08-08T11:25:01.108" v="1" actId="20577"/>
        <pc:sldMkLst>
          <pc:docMk/>
          <pc:sldMk cId="0" sldId="269"/>
        </pc:sldMkLst>
        <pc:spChg chg="mod">
          <ac:chgData name="鳴海 祐" userId="b1de848e6dad69f3" providerId="LiveId" clId="{9ACDC328-D43F-4107-979B-CF7E8F091ACE}" dt="2021-08-08T11:25:01.108" v="1" actId="20577"/>
          <ac:spMkLst>
            <pc:docMk/>
            <pc:sldMk cId="0" sldId="269"/>
            <ac:spMk id="39" creationId="{130ABAC8-857B-427A-BACD-49C27EF0D04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B0784ED2-CBF6-44DD-857B-B473BDF7D95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11143E95-DCF3-4562-927A-53EEE24A60D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5477BDC-EF8C-4DBA-864B-713BD2D0D48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7B75D363-5A74-460B-9E71-F877500B45F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9F6CA189-D2A2-434F-BB95-E11109212E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1654BC93-1AB5-42BB-A4AD-186BEEA003E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1D28E940-9530-46ED-AC6A-1646D705C9E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4D9CAC94-30C7-42B1-A55F-32F56F7454A2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70196DFE-348F-4194-A089-E7C329B976B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3787CAB9-7760-494A-B490-4E7DC070190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8502BA8F-FE3B-4BDA-ACE6-CD604A12D0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FBCCE71-E15C-469C-8BD0-30B9CF8095AD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6055CDD-991F-4EAB-8F9D-0E93A9FA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4F0F83-669D-493E-BA17-08F48C49F16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DB2E8CF-B3E4-441D-B98B-5334E6780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89EE0D6-6F2C-477C-8B7D-530DD7761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9E73B7-6127-4091-9302-C6ABB308101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81284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E293389-EF95-40B3-A07E-96477E4A0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72D49A-3A71-44E6-AB10-37FA3D8CDEF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A22AB71-B265-4BF4-84E5-C62971DDE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FFA0F9B-C278-429D-A453-B3B5512C4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0C1602-6547-4336-AF46-D6C6071782D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5498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424079F-836A-4170-96A3-FD2EB3D74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C76BE8-07DA-475A-8180-A97CAD825DE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D480047-1EFA-4102-B00B-927F70137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A8997ED-55A0-4AAC-9C6B-413360E03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6EF073-2559-4AC1-AA0D-19613011C9A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11427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30F42BE-9DD8-4288-AEF2-35AB36F74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36AE74-9129-4C31-9AA7-380AD27C5D2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70319AA-7F65-423F-803C-A8E155468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092C96E-E07D-464B-986C-CDD3BFE1C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7BF5B5-EA01-490E-BE3F-BC04CA2213C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72690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4AD2FFF-082C-4AB3-AB51-5B1E658C6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04CE1-73F2-441B-8890-48901BD924D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4181C26-E26D-4AA6-A082-1695D54E2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08BD50F-755D-46DF-BE07-7ACCE9BE7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BEA021-BD02-444C-BEC8-86A7CF517FF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44866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0FD8A99C-C787-4B1C-B6B2-B70798AD1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2C5C8C-504F-429D-99D2-08AAF8843E5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4713F96E-960D-480A-82EE-CCC654262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02F40B2A-330B-45C2-BFEB-43BC4C955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606E72-EAC4-4F7A-B2BD-5F3FB3B198D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58701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CB19FDAD-69CD-45C2-8359-DE5F39404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31158-E244-4D09-ACB3-A320D6988E0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F29DE9FA-85FB-40D1-822F-DFB904AE7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658C8E93-7F9E-45F6-8CFE-99A2A98EE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EA2667-312C-4B16-85F1-A4F668B2988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33416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65C423A5-63D3-4D19-A7C6-755221B25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F5AD60-82CB-4100-B0AE-69B2DC2D9C8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9FBF7B97-FF5A-4900-B3D9-9F4113BB4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D59EF002-8650-4E53-911C-68181FB12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71BE1C-C790-404B-BEFA-100E571C897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87249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8F2AC2BF-2584-4794-9FED-888CD938E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31CF5-E52A-475A-8905-B690352F1CB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B6A2F54A-9408-4D07-9A83-BE90D9B21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0E8795E8-8E0C-4C3F-B59A-28E848597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26A2DF-EADC-446F-8638-9F85D79673C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3164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7D349AD1-288D-4838-B02C-E6E40F9A0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2C9F2C-7053-442A-95CD-DC76A5339B1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15C2117E-92CB-40F0-82F3-11E8A2AEC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C069E45E-60D1-40C8-B857-36C5F4C2A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85D2F-FEDC-47A2-A3E7-6B4C942CB08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94240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461E606E-B84D-40E2-93CD-411EAFE28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56F45-5519-410D-AFCC-E7B8E0486C0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E70E8B1F-3AED-4856-A259-9ACAECFC5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E11A7FAD-03DB-49E8-9B79-50EC53429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ED534A-1A80-4506-B710-2AEC487385A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39568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1D9BEAA2-5571-4EA8-9FB5-7F814BCABEC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ED9AC45D-DF31-4D4F-8101-7D53F31C5C3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3788C1D-4C90-4E7C-9127-D2821113CB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650C75A6-E3C7-4B6D-AC0A-64EB9B1562E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28BC23D-DB4B-46A5-A9FD-4A34EA3EE7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4788879-D39A-492A-B839-7F3EC49E23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34A5C3C1-821F-45F0-921D-530E23E051D3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角丸四角形 24">
            <a:extLst>
              <a:ext uri="{FF2B5EF4-FFF2-40B4-BE49-F238E27FC236}">
                <a16:creationId xmlns:a16="http://schemas.microsoft.com/office/drawing/2014/main" id="{479E96ED-D2CC-4DF4-B410-6B958DABBA91}"/>
              </a:ext>
            </a:extLst>
          </p:cNvPr>
          <p:cNvSpPr/>
          <p:nvPr/>
        </p:nvSpPr>
        <p:spPr>
          <a:xfrm>
            <a:off x="285750" y="758825"/>
            <a:ext cx="8429625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239306B3-6968-4D8E-9533-39E28BFEAC5A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5BDB7280-A02C-4955-9B49-241B7458B167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テキスト ボックス 225">
            <a:extLst>
              <a:ext uri="{FF2B5EF4-FFF2-40B4-BE49-F238E27FC236}">
                <a16:creationId xmlns:a16="http://schemas.microsoft.com/office/drawing/2014/main" id="{CC91A194-4179-441C-A12F-BA324575C3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188595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よくある質問</a:t>
            </a: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4E92B2EB-BCBE-4C8F-B081-EDFB0C33CBD0}"/>
              </a:ext>
            </a:extLst>
          </p:cNvPr>
          <p:cNvSpPr/>
          <p:nvPr/>
        </p:nvSpPr>
        <p:spPr>
          <a:xfrm>
            <a:off x="1776413" y="857250"/>
            <a:ext cx="6796087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14" name="角丸四角形 13">
            <a:extLst>
              <a:ext uri="{FF2B5EF4-FFF2-40B4-BE49-F238E27FC236}">
                <a16:creationId xmlns:a16="http://schemas.microsoft.com/office/drawing/2014/main" id="{5C272337-F700-4CBF-88E9-2CA4686AEEE3}"/>
              </a:ext>
            </a:extLst>
          </p:cNvPr>
          <p:cNvSpPr/>
          <p:nvPr/>
        </p:nvSpPr>
        <p:spPr>
          <a:xfrm>
            <a:off x="642938" y="933450"/>
            <a:ext cx="1071562" cy="500063"/>
          </a:xfrm>
          <a:prstGeom prst="round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質問１</a:t>
            </a:r>
          </a:p>
        </p:txBody>
      </p:sp>
      <p:sp>
        <p:nvSpPr>
          <p:cNvPr id="15" name="角丸四角形 14">
            <a:extLst>
              <a:ext uri="{FF2B5EF4-FFF2-40B4-BE49-F238E27FC236}">
                <a16:creationId xmlns:a16="http://schemas.microsoft.com/office/drawing/2014/main" id="{905EAAB6-233C-4CC9-8208-CF341E049F92}"/>
              </a:ext>
            </a:extLst>
          </p:cNvPr>
          <p:cNvSpPr/>
          <p:nvPr/>
        </p:nvSpPr>
        <p:spPr>
          <a:xfrm>
            <a:off x="642938" y="1647825"/>
            <a:ext cx="1071562" cy="500063"/>
          </a:xfrm>
          <a:prstGeom prst="round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回答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88183B8E-6F58-4255-AC9B-D86FC09009A9}"/>
              </a:ext>
            </a:extLst>
          </p:cNvPr>
          <p:cNvSpPr/>
          <p:nvPr/>
        </p:nvSpPr>
        <p:spPr>
          <a:xfrm>
            <a:off x="1776413" y="1571625"/>
            <a:ext cx="6796087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  <p:sp>
        <p:nvSpPr>
          <p:cNvPr id="28" name="角丸四角形 27">
            <a:extLst>
              <a:ext uri="{FF2B5EF4-FFF2-40B4-BE49-F238E27FC236}">
                <a16:creationId xmlns:a16="http://schemas.microsoft.com/office/drawing/2014/main" id="{98DEB919-158C-4677-92B2-C84C67CF789E}"/>
              </a:ext>
            </a:extLst>
          </p:cNvPr>
          <p:cNvSpPr/>
          <p:nvPr/>
        </p:nvSpPr>
        <p:spPr>
          <a:xfrm>
            <a:off x="285750" y="2589213"/>
            <a:ext cx="8429625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5682E59A-6E57-4540-AA06-A83CC9D994F3}"/>
              </a:ext>
            </a:extLst>
          </p:cNvPr>
          <p:cNvSpPr/>
          <p:nvPr/>
        </p:nvSpPr>
        <p:spPr>
          <a:xfrm>
            <a:off x="1776413" y="2687638"/>
            <a:ext cx="6796087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30" name="角丸四角形 29">
            <a:extLst>
              <a:ext uri="{FF2B5EF4-FFF2-40B4-BE49-F238E27FC236}">
                <a16:creationId xmlns:a16="http://schemas.microsoft.com/office/drawing/2014/main" id="{893755C6-88C8-4D0D-92AC-F7FB57E1C58A}"/>
              </a:ext>
            </a:extLst>
          </p:cNvPr>
          <p:cNvSpPr/>
          <p:nvPr/>
        </p:nvSpPr>
        <p:spPr>
          <a:xfrm>
            <a:off x="642938" y="2763838"/>
            <a:ext cx="1071562" cy="500062"/>
          </a:xfrm>
          <a:prstGeom prst="round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質問２</a:t>
            </a:r>
          </a:p>
        </p:txBody>
      </p:sp>
      <p:sp>
        <p:nvSpPr>
          <p:cNvPr id="31" name="角丸四角形 30">
            <a:extLst>
              <a:ext uri="{FF2B5EF4-FFF2-40B4-BE49-F238E27FC236}">
                <a16:creationId xmlns:a16="http://schemas.microsoft.com/office/drawing/2014/main" id="{F102BD5C-392D-4130-A431-6EFE7111A3BA}"/>
              </a:ext>
            </a:extLst>
          </p:cNvPr>
          <p:cNvSpPr/>
          <p:nvPr/>
        </p:nvSpPr>
        <p:spPr>
          <a:xfrm>
            <a:off x="642938" y="3478213"/>
            <a:ext cx="1071562" cy="500062"/>
          </a:xfrm>
          <a:prstGeom prst="round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回答</a:t>
            </a: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8D01994B-EB8D-486B-8810-93D8E36C1C2B}"/>
              </a:ext>
            </a:extLst>
          </p:cNvPr>
          <p:cNvSpPr/>
          <p:nvPr/>
        </p:nvSpPr>
        <p:spPr>
          <a:xfrm>
            <a:off x="1776413" y="3402013"/>
            <a:ext cx="6796087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  <p:sp>
        <p:nvSpPr>
          <p:cNvPr id="33" name="角丸四角形 32">
            <a:extLst>
              <a:ext uri="{FF2B5EF4-FFF2-40B4-BE49-F238E27FC236}">
                <a16:creationId xmlns:a16="http://schemas.microsoft.com/office/drawing/2014/main" id="{B7F4DE9D-1569-4B89-8A12-9959AB8871CA}"/>
              </a:ext>
            </a:extLst>
          </p:cNvPr>
          <p:cNvSpPr/>
          <p:nvPr/>
        </p:nvSpPr>
        <p:spPr>
          <a:xfrm>
            <a:off x="285750" y="4429125"/>
            <a:ext cx="8429625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F58BA807-844E-45C8-863D-93000451CB6D}"/>
              </a:ext>
            </a:extLst>
          </p:cNvPr>
          <p:cNvSpPr/>
          <p:nvPr/>
        </p:nvSpPr>
        <p:spPr>
          <a:xfrm>
            <a:off x="1776413" y="4527550"/>
            <a:ext cx="6796087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36" name="角丸四角形 35">
            <a:extLst>
              <a:ext uri="{FF2B5EF4-FFF2-40B4-BE49-F238E27FC236}">
                <a16:creationId xmlns:a16="http://schemas.microsoft.com/office/drawing/2014/main" id="{36E1FDE0-A145-4D1F-A499-C9FC25DDC2B9}"/>
              </a:ext>
            </a:extLst>
          </p:cNvPr>
          <p:cNvSpPr/>
          <p:nvPr/>
        </p:nvSpPr>
        <p:spPr>
          <a:xfrm>
            <a:off x="642938" y="4603750"/>
            <a:ext cx="1071562" cy="500063"/>
          </a:xfrm>
          <a:prstGeom prst="round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質問３</a:t>
            </a:r>
          </a:p>
        </p:txBody>
      </p:sp>
      <p:sp>
        <p:nvSpPr>
          <p:cNvPr id="38" name="角丸四角形 37">
            <a:extLst>
              <a:ext uri="{FF2B5EF4-FFF2-40B4-BE49-F238E27FC236}">
                <a16:creationId xmlns:a16="http://schemas.microsoft.com/office/drawing/2014/main" id="{CE7410FA-5006-4D5E-B801-9F04B38E211B}"/>
              </a:ext>
            </a:extLst>
          </p:cNvPr>
          <p:cNvSpPr/>
          <p:nvPr/>
        </p:nvSpPr>
        <p:spPr>
          <a:xfrm>
            <a:off x="642938" y="5318125"/>
            <a:ext cx="1071562" cy="500063"/>
          </a:xfrm>
          <a:prstGeom prst="round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回答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130ABAC8-857B-427A-BACD-49C27EF0D048}"/>
              </a:ext>
            </a:extLst>
          </p:cNvPr>
          <p:cNvSpPr/>
          <p:nvPr/>
        </p:nvSpPr>
        <p:spPr>
          <a:xfrm>
            <a:off x="1776413" y="5241925"/>
            <a:ext cx="6796087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 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43</Words>
  <Application>Microsoft Office PowerPoint</Application>
  <PresentationFormat>画面に合わせる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よくある質問・Q&amp;A・FAQなどに使えるテンプレートです。商品や、サービスの提案資料にご活用下さい。</dc:description>
  <cp:lastModifiedBy>tp</cp:lastModifiedBy>
  <cp:revision>6</cp:revision>
  <dcterms:created xsi:type="dcterms:W3CDTF">2009-02-20T09:16:29Z</dcterms:created>
  <dcterms:modified xsi:type="dcterms:W3CDTF">2021-08-08T11:25:03Z</dcterms:modified>
</cp:coreProperties>
</file>