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9ACDC328-D43F-4107-979B-CF7E8F091ACE}"/>
    <pc:docChg chg="modSld">
      <pc:chgData name="鳴海 祐" userId="b1de848e6dad69f3" providerId="LiveId" clId="{9ACDC328-D43F-4107-979B-CF7E8F091ACE}" dt="2021-08-08T11:25:01.108" v="1" actId="20577"/>
      <pc:docMkLst>
        <pc:docMk/>
      </pc:docMkLst>
      <pc:sldChg chg="modSp mod">
        <pc:chgData name="鳴海 祐" userId="b1de848e6dad69f3" providerId="LiveId" clId="{9ACDC328-D43F-4107-979B-CF7E8F091ACE}" dt="2021-08-08T11:25:01.108" v="1" actId="20577"/>
        <pc:sldMkLst>
          <pc:docMk/>
          <pc:sldMk cId="0" sldId="269"/>
        </pc:sldMkLst>
        <pc:spChg chg="mod">
          <ac:chgData name="鳴海 祐" userId="b1de848e6dad69f3" providerId="LiveId" clId="{9ACDC328-D43F-4107-979B-CF7E8F091ACE}" dt="2021-08-08T11:25:01.108" v="1" actId="20577"/>
          <ac:spMkLst>
            <pc:docMk/>
            <pc:sldMk cId="0" sldId="269"/>
            <ac:spMk id="39" creationId="{130ABAC8-857B-427A-BACD-49C27EF0D0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0784ED2-CBF6-44DD-857B-B473BDF7D9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1143E95-DCF3-4562-927A-53EEE24A60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5477BDC-EF8C-4DBA-864B-713BD2D0D4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B75D363-5A74-460B-9E71-F877500B45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F6CA189-D2A2-434F-BB95-E1110921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654BC93-1AB5-42BB-A4AD-186BEEA003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D28E940-9530-46ED-AC6A-1646D705C9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D9CAC94-30C7-42B1-A55F-32F56F7454A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0196DFE-348F-4194-A089-E7C329B976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787CAB9-7760-494A-B490-4E7DC07019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502BA8F-FE3B-4BDA-ACE6-CD604A12D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FBCCE71-E15C-469C-8BD0-30B9CF8095A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055CDD-991F-4EAB-8F9D-0E93A9FA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0F83-669D-493E-BA17-08F48C49F16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DB2E8CF-B3E4-441D-B98B-5334E678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9EE0D6-6F2C-477C-8B7D-530DD776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E73B7-6127-4091-9302-C6ABB30810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2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293389-EF95-40B3-A07E-96477E4A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2D49A-3A71-44E6-AB10-37FA3D8CDEF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22AB71-B265-4BF4-84E5-C62971DD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FFA0F9B-C278-429D-A453-B3B5512C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1602-6547-4336-AF46-D6C6071782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9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424079F-836A-4170-96A3-FD2EB3D7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6BE8-07DA-475A-8180-A97CAD825DE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D480047-1EFA-4102-B00B-927F7013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A8997ED-55A0-4AAC-9C6B-413360E0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F073-2559-4AC1-AA0D-19613011C9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14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30F42BE-9DD8-4288-AEF2-35AB36F7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AE74-9129-4C31-9AA7-380AD27C5D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0319AA-7F65-423F-803C-A8E15546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92C96E-E07D-464B-986C-CDD3BFE1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BF5B5-EA01-490E-BE3F-BC04CA2213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269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AD2FFF-082C-4AB3-AB51-5B1E658C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4CE1-73F2-441B-8890-48901BD924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181C26-E26D-4AA6-A082-1695D54E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08BD50F-755D-46DF-BE07-7ACCE9BE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A021-BD02-444C-BEC8-86A7CF517F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48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FD8A99C-C787-4B1C-B6B2-B70798AD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5C8C-504F-429D-99D2-08AAF8843E5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713F96E-960D-480A-82EE-CCC65426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F40B2A-330B-45C2-BFEB-43BC4C95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6E72-EAC4-4F7A-B2BD-5F3FB3B198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870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B19FDAD-69CD-45C2-8359-DE5F3940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1158-E244-4D09-ACB3-A320D6988E0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29DE9FA-85FB-40D1-822F-DFB904AE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58C8E93-7F9E-45F6-8CFE-99A2A98E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A2667-312C-4B16-85F1-A4F668B298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341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5C423A5-63D3-4D19-A7C6-755221B2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AD60-82CB-4100-B0AE-69B2DC2D9C8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FBF7B97-FF5A-4900-B3D9-9F4113BB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59EF002-8650-4E53-911C-68181FB1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1BE1C-C790-404B-BEFA-100E571C89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724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F2AC2BF-2584-4794-9FED-888CD938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1CF5-E52A-475A-8905-B690352F1CB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6A2F54A-9408-4D07-9A83-BE90D9B2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E8795E8-8E0C-4C3F-B59A-28E84859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6A2DF-EADC-446F-8638-9F85D79673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16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D349AD1-288D-4838-B02C-E6E40F9A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9F2C-7053-442A-95CD-DC76A5339B1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5C2117E-92CB-40F0-82F3-11E8A2AE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069E45E-60D1-40C8-B857-36C5F4C2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85D2F-FEDC-47A2-A3E7-6B4C942CB0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424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1E606E-B84D-40E2-93CD-411EAFE2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6F45-5519-410D-AFCC-E7B8E0486C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70E8B1F-3AED-4856-A259-9ACAECFC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11A7FAD-03DB-49E8-9B79-50EC5342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534A-1A80-4506-B710-2AEC487385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956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D9BEAA2-5571-4EA8-9FB5-7F814BCABE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D9AC45D-DF31-4D4F-8101-7D53F31C5C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788C1D-4C90-4E7C-9127-D2821113C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0C75A6-E3C7-4B6D-AC0A-64EB9B1562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28BC23D-DB4B-46A5-A9FD-4A34EA3EE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4788879-D39A-492A-B839-7F3EC49E2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A5C3C1-821F-45F0-921D-530E23E051D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479E96ED-D2CC-4DF4-B410-6B958DABBA91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39306B3-6968-4D8E-9533-39E28BFEAC5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BDB7280-A02C-4955-9B49-241B7458B16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CC91A194-4179-441C-A12F-BA324575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885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よくある質問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E92B2EB-BCBE-4C8F-B081-EDFB0C33CBD0}"/>
              </a:ext>
            </a:extLst>
          </p:cNvPr>
          <p:cNvSpPr/>
          <p:nvPr/>
        </p:nvSpPr>
        <p:spPr>
          <a:xfrm>
            <a:off x="17764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5C272337-F700-4CBF-88E9-2CA4686AEEE3}"/>
              </a:ext>
            </a:extLst>
          </p:cNvPr>
          <p:cNvSpPr/>
          <p:nvPr/>
        </p:nvSpPr>
        <p:spPr>
          <a:xfrm>
            <a:off x="642938" y="933450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905EAAB6-233C-4CC9-8208-CF341E049F92}"/>
              </a:ext>
            </a:extLst>
          </p:cNvPr>
          <p:cNvSpPr/>
          <p:nvPr/>
        </p:nvSpPr>
        <p:spPr>
          <a:xfrm>
            <a:off x="642938" y="1647825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8183B8E-6F58-4255-AC9B-D86FC09009A9}"/>
              </a:ext>
            </a:extLst>
          </p:cNvPr>
          <p:cNvSpPr/>
          <p:nvPr/>
        </p:nvSpPr>
        <p:spPr>
          <a:xfrm>
            <a:off x="17764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98DEB919-158C-4677-92B2-C84C67CF789E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682E59A-6E57-4540-AA06-A83CC9D994F3}"/>
              </a:ext>
            </a:extLst>
          </p:cNvPr>
          <p:cNvSpPr/>
          <p:nvPr/>
        </p:nvSpPr>
        <p:spPr>
          <a:xfrm>
            <a:off x="17764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893755C6-88C8-4D0D-92AC-F7FB57E1C58A}"/>
              </a:ext>
            </a:extLst>
          </p:cNvPr>
          <p:cNvSpPr/>
          <p:nvPr/>
        </p:nvSpPr>
        <p:spPr>
          <a:xfrm>
            <a:off x="642938" y="27638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F102BD5C-392D-4130-A431-6EFE7111A3BA}"/>
              </a:ext>
            </a:extLst>
          </p:cNvPr>
          <p:cNvSpPr/>
          <p:nvPr/>
        </p:nvSpPr>
        <p:spPr>
          <a:xfrm>
            <a:off x="642938" y="34782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D01994B-EB8D-486B-8810-93D8E36C1C2B}"/>
              </a:ext>
            </a:extLst>
          </p:cNvPr>
          <p:cNvSpPr/>
          <p:nvPr/>
        </p:nvSpPr>
        <p:spPr>
          <a:xfrm>
            <a:off x="17764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B7F4DE9D-1569-4B89-8A12-9959AB8871CA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58BA807-844E-45C8-863D-93000451CB6D}"/>
              </a:ext>
            </a:extLst>
          </p:cNvPr>
          <p:cNvSpPr/>
          <p:nvPr/>
        </p:nvSpPr>
        <p:spPr>
          <a:xfrm>
            <a:off x="17764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36E1FDE0-A145-4D1F-A499-C9FC25DDC2B9}"/>
              </a:ext>
            </a:extLst>
          </p:cNvPr>
          <p:cNvSpPr/>
          <p:nvPr/>
        </p:nvSpPr>
        <p:spPr>
          <a:xfrm>
            <a:off x="642938" y="4603750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CE7410FA-5006-4D5E-B801-9F04B38E211B}"/>
              </a:ext>
            </a:extLst>
          </p:cNvPr>
          <p:cNvSpPr/>
          <p:nvPr/>
        </p:nvSpPr>
        <p:spPr>
          <a:xfrm>
            <a:off x="642938" y="5318125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30ABAC8-857B-427A-BACD-49C27EF0D048}"/>
              </a:ext>
            </a:extLst>
          </p:cNvPr>
          <p:cNvSpPr/>
          <p:nvPr/>
        </p:nvSpPr>
        <p:spPr>
          <a:xfrm>
            <a:off x="17764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lastModifiedBy>tp</cp:lastModifiedBy>
  <cp:revision>6</cp:revision>
  <dcterms:created xsi:type="dcterms:W3CDTF">2009-02-20T09:16:29Z</dcterms:created>
  <dcterms:modified xsi:type="dcterms:W3CDTF">2021-08-08T11:25:03Z</dcterms:modified>
</cp:coreProperties>
</file>