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3C8B5D72-D02B-489E-A368-7283F43B535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03A059A3-B993-4675-A443-40D0E0CAD79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6E7ECB6-2857-4D80-9670-73B512BADE1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1DCCE230-F8BF-4CC5-A972-F66D411CDED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ED1D4723-FC2F-4D3C-86FD-2A91AF7EAA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CE06FB6D-2461-4B1D-9677-F492EF2F950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3A5D4922-567E-4FA4-8509-54A48D3AFF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3797BA5A-8974-42A2-ADC2-4A14EBBC3DE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1D2176C9-CA25-453C-8DA4-1430ACE29C2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C8A60CAD-353C-4A54-B6AC-1F90AD5434F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94DE5092-8019-4901-87E8-67464D3246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B46397E-D8AB-42C9-BBE7-FA4EB48E888F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ACCBBCA-C5EF-492D-9224-60C0F0D75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EABF9-7A4E-4477-84D3-E9C781CEEC3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5FFCF3F-E07E-4153-8825-34034F5A1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235672D-4390-4C1D-BBA7-E63F08AAB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F9A8E8-21B9-456E-933F-F088E2EF33C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06867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D6DCBFD-A24F-4767-A414-FA57F95FD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8F957-2840-4E98-8318-A17474C6070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290C4AC-58B4-43B7-B4A6-4A492C5B3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910DF06-6238-4B97-930B-013651762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51568C-7643-4759-846B-D817490A6A6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00354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3C0974F-4C7E-4E31-9F30-1BFCBA898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2E3BE-3689-4061-B694-237E7EBD4DD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0C61727-A293-4C31-A11A-76A94745E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1449128-D19F-496D-93D5-3CABEBD98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9310A-76E1-4A8F-929C-75A3A5309A3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3415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ADC6E42-3CD9-4938-AC3D-1495AAF17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F9D0E-8AB8-4879-8F69-89420E197EF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6FCC041-9808-438A-AB93-7C5C4CE7E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ED3BD3A-6DCE-47EF-A7E0-136876A53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3DD2B5-FCFC-4E1C-89CC-37E17D27B06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91751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04FDDF8-345B-46F4-B61C-EC5B6B2F2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2DA9C-5E29-41C3-8818-F5692C5F0B3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07FFD21-CE4A-4B56-882B-991B98790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55F6D6F-385E-4A07-8835-BF79433B3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8E1811-5EB8-4D2C-A06C-C426B1C5DFF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5565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B8C2E68-B0F4-4E0B-8714-E48FC54B8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82D09-E634-4014-A809-A7D33CC47EF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5216BD2-110B-4D35-B1C9-68F561366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03C0667-0F21-4E5F-A3E5-5DFB461F8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3E3835-A624-4632-BA47-58F7372F661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39942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65288999-F51A-4377-95E7-43ACE0E63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E25DE-0883-4134-926B-646038E2D10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CF4341C1-B5EB-4582-BA77-32B685F16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EC8A676D-2799-4816-875F-1F8EB8FD3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4D208C-B1C9-4B59-AD9A-D1E3C3B0C04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27774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BAE05E87-3ED4-4630-91EC-5791AC5DB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48E73-A113-456B-B6BF-A29C118A73F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3B85395-9860-41B6-ABC1-1742FA07A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8F28460-88A7-4E78-939F-90A492C57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0C9F12-51E9-4EF7-B705-142FEF124A5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66412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9EC08C7E-764B-4D81-AA38-1487DAA82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9A72C-8E71-435D-A4BF-703EA01AD3C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416778C7-9CB4-4ECA-BA30-3262DF059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C5C51B45-9630-451F-9F89-E611C890F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73D60D-E018-40FB-B768-A9ACF430A75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55411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9678DACF-F41E-43D1-95AA-6F6AB04A5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DE187-E780-4C88-9698-B9B843738A3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D2647CD-8275-409F-B9F7-7F5433AC4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892A63E-232B-4258-83A7-0516C07F4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5669C8-CFC5-4E2A-BB69-B7D79C49044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3817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1C94972B-F59E-4C1B-9A6F-1DE7AEC81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008DC-4E4C-4C1A-ADF2-2EDDC0A8AB1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826A00E-EA2E-4740-AC14-C25893629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0184D79-B000-4A5F-82B7-4522DCBAC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759C2C-9BFA-4E7C-9C0C-888F35B612D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92921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A79A0608-30F8-48AD-A607-257896E8635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5EB1B52E-70BC-49BE-BB72-DAE19866B10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4761657-27C1-40B0-BA02-2CB195781D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8FED244-309C-49B1-BCF0-7A98C31D86C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45B241E-1370-40AC-AF7B-3D8EFD5145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1CC9DC5-85E8-4E81-B473-608BA99F44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5CC322F-F11D-4868-9A03-E3DD00E2155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角丸四角形 24">
            <a:extLst>
              <a:ext uri="{FF2B5EF4-FFF2-40B4-BE49-F238E27FC236}">
                <a16:creationId xmlns:a16="http://schemas.microsoft.com/office/drawing/2014/main" id="{5493DC62-3277-4CEA-BB2C-7D99366F0FAB}"/>
              </a:ext>
            </a:extLst>
          </p:cNvPr>
          <p:cNvSpPr/>
          <p:nvPr/>
        </p:nvSpPr>
        <p:spPr>
          <a:xfrm>
            <a:off x="285750" y="758825"/>
            <a:ext cx="8429625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D93B0CAC-C598-49A2-AE03-FC28AF4737FA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1CA7E768-FDC8-46EB-9673-C945497EA650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テキスト ボックス 225">
            <a:extLst>
              <a:ext uri="{FF2B5EF4-FFF2-40B4-BE49-F238E27FC236}">
                <a16:creationId xmlns:a16="http://schemas.microsoft.com/office/drawing/2014/main" id="{96ED2FE6-7DBF-4201-8DED-76465FA116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8859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よくある質問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02367E0E-8FE0-4E5D-9D15-E60F6A9BA27B}"/>
              </a:ext>
            </a:extLst>
          </p:cNvPr>
          <p:cNvSpPr/>
          <p:nvPr/>
        </p:nvSpPr>
        <p:spPr>
          <a:xfrm>
            <a:off x="1776413" y="857250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14" name="角丸四角形 13">
            <a:extLst>
              <a:ext uri="{FF2B5EF4-FFF2-40B4-BE49-F238E27FC236}">
                <a16:creationId xmlns:a16="http://schemas.microsoft.com/office/drawing/2014/main" id="{01D16E36-6535-47FF-85D3-80C8283F23D5}"/>
              </a:ext>
            </a:extLst>
          </p:cNvPr>
          <p:cNvSpPr/>
          <p:nvPr/>
        </p:nvSpPr>
        <p:spPr>
          <a:xfrm>
            <a:off x="642938" y="933450"/>
            <a:ext cx="1071562" cy="500063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質問１</a:t>
            </a:r>
          </a:p>
        </p:txBody>
      </p:sp>
      <p:sp>
        <p:nvSpPr>
          <p:cNvPr id="15" name="角丸四角形 14">
            <a:extLst>
              <a:ext uri="{FF2B5EF4-FFF2-40B4-BE49-F238E27FC236}">
                <a16:creationId xmlns:a16="http://schemas.microsoft.com/office/drawing/2014/main" id="{772559A3-8DFD-41E4-A798-E0D2079B4898}"/>
              </a:ext>
            </a:extLst>
          </p:cNvPr>
          <p:cNvSpPr/>
          <p:nvPr/>
        </p:nvSpPr>
        <p:spPr>
          <a:xfrm>
            <a:off x="642938" y="1647825"/>
            <a:ext cx="1071562" cy="500063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AD838A79-E1CE-49D3-86F3-A6C342E80DAF}"/>
              </a:ext>
            </a:extLst>
          </p:cNvPr>
          <p:cNvSpPr/>
          <p:nvPr/>
        </p:nvSpPr>
        <p:spPr>
          <a:xfrm>
            <a:off x="1776413" y="1571625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6ED3DFF2-9C47-437B-93AD-671787414DAF}"/>
              </a:ext>
            </a:extLst>
          </p:cNvPr>
          <p:cNvSpPr/>
          <p:nvPr/>
        </p:nvSpPr>
        <p:spPr>
          <a:xfrm>
            <a:off x="285750" y="2589213"/>
            <a:ext cx="8429625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3987BA85-63CA-4E82-9217-79294861D27E}"/>
              </a:ext>
            </a:extLst>
          </p:cNvPr>
          <p:cNvSpPr/>
          <p:nvPr/>
        </p:nvSpPr>
        <p:spPr>
          <a:xfrm>
            <a:off x="1776413" y="2687638"/>
            <a:ext cx="679608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0" name="角丸四角形 29">
            <a:extLst>
              <a:ext uri="{FF2B5EF4-FFF2-40B4-BE49-F238E27FC236}">
                <a16:creationId xmlns:a16="http://schemas.microsoft.com/office/drawing/2014/main" id="{F9414920-D0F9-494C-B428-892E56E46830}"/>
              </a:ext>
            </a:extLst>
          </p:cNvPr>
          <p:cNvSpPr/>
          <p:nvPr/>
        </p:nvSpPr>
        <p:spPr>
          <a:xfrm>
            <a:off x="642938" y="2763838"/>
            <a:ext cx="1071562" cy="500062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質問２</a:t>
            </a:r>
          </a:p>
        </p:txBody>
      </p:sp>
      <p:sp>
        <p:nvSpPr>
          <p:cNvPr id="31" name="角丸四角形 30">
            <a:extLst>
              <a:ext uri="{FF2B5EF4-FFF2-40B4-BE49-F238E27FC236}">
                <a16:creationId xmlns:a16="http://schemas.microsoft.com/office/drawing/2014/main" id="{8478BBD3-9753-4C5C-89CF-A231E7F2CA69}"/>
              </a:ext>
            </a:extLst>
          </p:cNvPr>
          <p:cNvSpPr/>
          <p:nvPr/>
        </p:nvSpPr>
        <p:spPr>
          <a:xfrm>
            <a:off x="642938" y="3478213"/>
            <a:ext cx="1071562" cy="500062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E0698D1A-6773-40A0-ADE2-C56D636386FE}"/>
              </a:ext>
            </a:extLst>
          </p:cNvPr>
          <p:cNvSpPr/>
          <p:nvPr/>
        </p:nvSpPr>
        <p:spPr>
          <a:xfrm>
            <a:off x="1776413" y="3402013"/>
            <a:ext cx="6796087" cy="65246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544471CD-7C4E-4BED-8646-491F17775ACD}"/>
              </a:ext>
            </a:extLst>
          </p:cNvPr>
          <p:cNvSpPr/>
          <p:nvPr/>
        </p:nvSpPr>
        <p:spPr>
          <a:xfrm>
            <a:off x="285750" y="4429125"/>
            <a:ext cx="8429625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9D23F4AB-9F2C-4EDA-A739-780B5FD565B3}"/>
              </a:ext>
            </a:extLst>
          </p:cNvPr>
          <p:cNvSpPr/>
          <p:nvPr/>
        </p:nvSpPr>
        <p:spPr>
          <a:xfrm>
            <a:off x="1776413" y="4527550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ここに質問を入力</a:t>
            </a:r>
          </a:p>
        </p:txBody>
      </p:sp>
      <p:sp>
        <p:nvSpPr>
          <p:cNvPr id="36" name="角丸四角形 35">
            <a:extLst>
              <a:ext uri="{FF2B5EF4-FFF2-40B4-BE49-F238E27FC236}">
                <a16:creationId xmlns:a16="http://schemas.microsoft.com/office/drawing/2014/main" id="{7CA2B0FA-B6C9-47BB-8BE3-BA3EBC2A0B69}"/>
              </a:ext>
            </a:extLst>
          </p:cNvPr>
          <p:cNvSpPr/>
          <p:nvPr/>
        </p:nvSpPr>
        <p:spPr>
          <a:xfrm>
            <a:off x="642938" y="4603750"/>
            <a:ext cx="1071562" cy="500063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質問３</a:t>
            </a:r>
          </a:p>
        </p:txBody>
      </p:sp>
      <p:sp>
        <p:nvSpPr>
          <p:cNvPr id="38" name="角丸四角形 37">
            <a:extLst>
              <a:ext uri="{FF2B5EF4-FFF2-40B4-BE49-F238E27FC236}">
                <a16:creationId xmlns:a16="http://schemas.microsoft.com/office/drawing/2014/main" id="{56E43341-3147-4C90-BE40-3F5344DB2D01}"/>
              </a:ext>
            </a:extLst>
          </p:cNvPr>
          <p:cNvSpPr/>
          <p:nvPr/>
        </p:nvSpPr>
        <p:spPr>
          <a:xfrm>
            <a:off x="642938" y="5318125"/>
            <a:ext cx="1071562" cy="500063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/>
              <a:t>回答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2664191C-B838-4067-9E83-D4051885E9EB}"/>
              </a:ext>
            </a:extLst>
          </p:cNvPr>
          <p:cNvSpPr/>
          <p:nvPr/>
        </p:nvSpPr>
        <p:spPr>
          <a:xfrm>
            <a:off x="1776413" y="5241925"/>
            <a:ext cx="6796087" cy="652463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ここに解答を入力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43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よくある質問・Q&amp;A・FAQなどに使えるテンプレートです。商品や、サービスの提案資料にご活用下さい。</dc:description>
  <cp:revision>6</cp:revision>
  <dcterms:created xsi:type="dcterms:W3CDTF">2009-02-20T09:16:29Z</dcterms:created>
  <dcterms:modified xsi:type="dcterms:W3CDTF">2021-08-07T15:10:40Z</dcterms:modified>
</cp:coreProperties>
</file>